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3" r:id="rId1"/>
    <p:sldMasterId id="2147483943" r:id="rId2"/>
    <p:sldMasterId id="2147483945" r:id="rId3"/>
  </p:sldMasterIdLst>
  <p:notesMasterIdLst>
    <p:notesMasterId r:id="rId28"/>
  </p:notesMasterIdLst>
  <p:handoutMasterIdLst>
    <p:handoutMasterId r:id="rId29"/>
  </p:handoutMasterIdLst>
  <p:sldIdLst>
    <p:sldId id="292" r:id="rId4"/>
    <p:sldId id="270" r:id="rId5"/>
    <p:sldId id="293" r:id="rId6"/>
    <p:sldId id="302" r:id="rId7"/>
    <p:sldId id="294" r:id="rId8"/>
    <p:sldId id="299" r:id="rId9"/>
    <p:sldId id="295" r:id="rId10"/>
    <p:sldId id="296" r:id="rId11"/>
    <p:sldId id="297" r:id="rId12"/>
    <p:sldId id="272" r:id="rId13"/>
    <p:sldId id="271" r:id="rId14"/>
    <p:sldId id="276" r:id="rId15"/>
    <p:sldId id="273" r:id="rId16"/>
    <p:sldId id="275" r:id="rId17"/>
    <p:sldId id="274" r:id="rId18"/>
    <p:sldId id="301" r:id="rId19"/>
    <p:sldId id="300" r:id="rId20"/>
    <p:sldId id="308" r:id="rId21"/>
    <p:sldId id="303" r:id="rId22"/>
    <p:sldId id="304" r:id="rId23"/>
    <p:sldId id="306" r:id="rId24"/>
    <p:sldId id="307" r:id="rId25"/>
    <p:sldId id="277" r:id="rId26"/>
    <p:sldId id="309" r:id="rId27"/>
  </p:sldIdLst>
  <p:sldSz cx="9144000" cy="6858000" type="screen4x3"/>
  <p:notesSz cx="6858000" cy="90678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02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092" autoAdjust="0"/>
  </p:normalViewPr>
  <p:slideViewPr>
    <p:cSldViewPr snapToObjects="1">
      <p:cViewPr varScale="1">
        <p:scale>
          <a:sx n="81" d="100"/>
          <a:sy n="81" d="100"/>
        </p:scale>
        <p:origin x="-202" y="-6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hdr" sz="quarter"/>
          </p:nvPr>
        </p:nvSpPr>
        <p:spPr bwMode="auto">
          <a:xfrm>
            <a:off x="0" y="0"/>
            <a:ext cx="29718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Candara" pitchFamily="34" charset="0"/>
              </a:defRPr>
            </a:lvl1pPr>
          </a:lstStyle>
          <a:p>
            <a:pPr>
              <a:defRPr/>
            </a:pPr>
            <a:endParaRPr lang="en-US"/>
          </a:p>
        </p:txBody>
      </p:sp>
      <p:sp>
        <p:nvSpPr>
          <p:cNvPr id="165891" name="Rectangle 3"/>
          <p:cNvSpPr>
            <a:spLocks noGrp="1" noChangeArrowheads="1"/>
          </p:cNvSpPr>
          <p:nvPr>
            <p:ph type="dt" sz="quarter" idx="1"/>
          </p:nvPr>
        </p:nvSpPr>
        <p:spPr bwMode="auto">
          <a:xfrm>
            <a:off x="3884613" y="0"/>
            <a:ext cx="29718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Candara" pitchFamily="34" charset="0"/>
              </a:defRPr>
            </a:lvl1pPr>
          </a:lstStyle>
          <a:p>
            <a:pPr>
              <a:defRPr/>
            </a:pPr>
            <a:fld id="{D411049E-4B56-4075-8E8C-4F9E80B1E42C}" type="datetime1">
              <a:rPr lang="en-US"/>
              <a:pPr>
                <a:defRPr/>
              </a:pPr>
              <a:t>5/19/2014</a:t>
            </a:fld>
            <a:endParaRPr lang="en-US"/>
          </a:p>
        </p:txBody>
      </p:sp>
      <p:sp>
        <p:nvSpPr>
          <p:cNvPr id="165892" name="Rectangle 4"/>
          <p:cNvSpPr>
            <a:spLocks noGrp="1" noChangeArrowheads="1"/>
          </p:cNvSpPr>
          <p:nvPr>
            <p:ph type="ftr" sz="quarter" idx="2"/>
          </p:nvPr>
        </p:nvSpPr>
        <p:spPr bwMode="auto">
          <a:xfrm>
            <a:off x="0" y="8612188"/>
            <a:ext cx="29718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Candara" pitchFamily="34" charset="0"/>
              </a:defRPr>
            </a:lvl1pPr>
          </a:lstStyle>
          <a:p>
            <a:pPr>
              <a:defRPr/>
            </a:pPr>
            <a:endParaRPr lang="en-US"/>
          </a:p>
        </p:txBody>
      </p:sp>
      <p:sp>
        <p:nvSpPr>
          <p:cNvPr id="165893" name="Rectangle 5"/>
          <p:cNvSpPr>
            <a:spLocks noGrp="1" noChangeArrowheads="1"/>
          </p:cNvSpPr>
          <p:nvPr>
            <p:ph type="sldNum" sz="quarter" idx="3"/>
          </p:nvPr>
        </p:nvSpPr>
        <p:spPr bwMode="auto">
          <a:xfrm>
            <a:off x="3884613" y="8612188"/>
            <a:ext cx="29718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Candara" pitchFamily="34" charset="0"/>
              </a:defRPr>
            </a:lvl1pPr>
          </a:lstStyle>
          <a:p>
            <a:pPr>
              <a:defRPr/>
            </a:pPr>
            <a:fld id="{BD8848C5-89A2-4627-A281-902C00DD3CD4}" type="slidenum">
              <a:rPr lang="en-US"/>
              <a:pPr>
                <a:defRPr/>
              </a:pPr>
              <a:t>‹#›</a:t>
            </a:fld>
            <a:endParaRPr lang="en-US"/>
          </a:p>
        </p:txBody>
      </p:sp>
    </p:spTree>
    <p:extLst>
      <p:ext uri="{BB962C8B-B14F-4D97-AF65-F5344CB8AC3E}">
        <p14:creationId xmlns:p14="http://schemas.microsoft.com/office/powerpoint/2010/main" val="20315435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4025"/>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pPr>
              <a:defRPr/>
            </a:pPr>
            <a:endParaRPr lang="en-US"/>
          </a:p>
        </p:txBody>
      </p:sp>
      <p:sp>
        <p:nvSpPr>
          <p:cNvPr id="3" name="Date Placeholder 2"/>
          <p:cNvSpPr>
            <a:spLocks noGrp="1"/>
          </p:cNvSpPr>
          <p:nvPr>
            <p:ph type="dt" idx="1"/>
          </p:nvPr>
        </p:nvSpPr>
        <p:spPr>
          <a:xfrm>
            <a:off x="3884613" y="0"/>
            <a:ext cx="2971800" cy="454025"/>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AF5CBC9C-B6F4-461A-A3E8-9B281EC25407}" type="datetime1">
              <a:rPr lang="en-US"/>
              <a:pPr>
                <a:defRPr/>
              </a:pPr>
              <a:t>5/19/2014</a:t>
            </a:fld>
            <a:endParaRPr lang="en-US"/>
          </a:p>
        </p:txBody>
      </p:sp>
      <p:sp>
        <p:nvSpPr>
          <p:cNvPr id="4" name="Slide Image Placeholder 3"/>
          <p:cNvSpPr>
            <a:spLocks noGrp="1" noRot="1" noChangeAspect="1"/>
          </p:cNvSpPr>
          <p:nvPr>
            <p:ph type="sldImg" idx="2"/>
          </p:nvPr>
        </p:nvSpPr>
        <p:spPr>
          <a:xfrm>
            <a:off x="1162050" y="679450"/>
            <a:ext cx="4533900" cy="3400425"/>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685800" y="4306888"/>
            <a:ext cx="5486400" cy="4081462"/>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12188"/>
            <a:ext cx="2971800" cy="454025"/>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pPr>
              <a:defRPr/>
            </a:pPr>
            <a:endParaRPr lang="en-US"/>
          </a:p>
        </p:txBody>
      </p:sp>
      <p:sp>
        <p:nvSpPr>
          <p:cNvPr id="7" name="Slide Number Placeholder 6"/>
          <p:cNvSpPr>
            <a:spLocks noGrp="1"/>
          </p:cNvSpPr>
          <p:nvPr>
            <p:ph type="sldNum" sz="quarter" idx="5"/>
          </p:nvPr>
        </p:nvSpPr>
        <p:spPr>
          <a:xfrm>
            <a:off x="3884613" y="8612188"/>
            <a:ext cx="2971800" cy="454025"/>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6FC4EA1E-0184-400A-AFA0-E998B0EB266F}" type="slidenum">
              <a:rPr lang="en-US"/>
              <a:pPr>
                <a:defRPr/>
              </a:pPr>
              <a:t>‹#›</a:t>
            </a:fld>
            <a:endParaRPr lang="en-US"/>
          </a:p>
        </p:txBody>
      </p:sp>
    </p:spTree>
    <p:extLst>
      <p:ext uri="{BB962C8B-B14F-4D97-AF65-F5344CB8AC3E}">
        <p14:creationId xmlns:p14="http://schemas.microsoft.com/office/powerpoint/2010/main" val="235305800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Leighton, Paul. 2014. Understanding Domestic Violence. Available, http://paulsjusticepage.com/paul/pauls-cv.htm. </a:t>
            </a:r>
          </a:p>
          <a:p>
            <a:pPr eaLnBrk="1" hangingPunct="1"/>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Leighton, Paul. 2014. Understanding Domestic Violence. Available, http://paulsjusticepage.com/paul/pauls-cv.htm. </a:t>
            </a:r>
            <a:endParaRPr lang="en-US" dirty="0"/>
          </a:p>
        </p:txBody>
      </p:sp>
      <p:sp>
        <p:nvSpPr>
          <p:cNvPr id="4" name="Slide Number Placeholder 3"/>
          <p:cNvSpPr>
            <a:spLocks noGrp="1"/>
          </p:cNvSpPr>
          <p:nvPr>
            <p:ph type="sldNum" sz="quarter" idx="10"/>
          </p:nvPr>
        </p:nvSpPr>
        <p:spPr/>
        <p:txBody>
          <a:bodyPr/>
          <a:lstStyle/>
          <a:p>
            <a:pPr>
              <a:defRPr/>
            </a:pPr>
            <a:fld id="{6FC4EA1E-0184-400A-AFA0-E998B0EB266F}" type="slidenum">
              <a:rPr lang="en-US" smtClean="0"/>
              <a:pPr>
                <a:defRPr/>
              </a:pPr>
              <a:t>10</a:t>
            </a:fld>
            <a:endParaRPr lang="en-US"/>
          </a:p>
        </p:txBody>
      </p:sp>
    </p:spTree>
    <p:extLst>
      <p:ext uri="{BB962C8B-B14F-4D97-AF65-F5344CB8AC3E}">
        <p14:creationId xmlns:p14="http://schemas.microsoft.com/office/powerpoint/2010/main" val="3679776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Leighton, Paul. 2014. Understanding Domestic Violence. Available, http://paulsjusticepage.com/paul/pauls-cv.htm. </a:t>
            </a:r>
            <a:endParaRPr lang="en-US" dirty="0"/>
          </a:p>
        </p:txBody>
      </p:sp>
      <p:sp>
        <p:nvSpPr>
          <p:cNvPr id="4" name="Slide Number Placeholder 3"/>
          <p:cNvSpPr>
            <a:spLocks noGrp="1"/>
          </p:cNvSpPr>
          <p:nvPr>
            <p:ph type="sldNum" sz="quarter" idx="10"/>
          </p:nvPr>
        </p:nvSpPr>
        <p:spPr/>
        <p:txBody>
          <a:bodyPr/>
          <a:lstStyle/>
          <a:p>
            <a:pPr>
              <a:defRPr/>
            </a:pPr>
            <a:fld id="{6FC4EA1E-0184-400A-AFA0-E998B0EB266F}" type="slidenum">
              <a:rPr lang="en-US" smtClean="0"/>
              <a:pPr>
                <a:defRPr/>
              </a:pPr>
              <a:t>11</a:t>
            </a:fld>
            <a:endParaRPr lang="en-US"/>
          </a:p>
        </p:txBody>
      </p:sp>
    </p:spTree>
    <p:extLst>
      <p:ext uri="{BB962C8B-B14F-4D97-AF65-F5344CB8AC3E}">
        <p14:creationId xmlns:p14="http://schemas.microsoft.com/office/powerpoint/2010/main" val="4184697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Leighton, Paul. 2014. Understanding Domestic Violence. Available, http://paulsjusticepage.com/paul/pauls-cv.htm. </a:t>
            </a:r>
            <a:endParaRPr lang="en-US" dirty="0"/>
          </a:p>
        </p:txBody>
      </p:sp>
      <p:sp>
        <p:nvSpPr>
          <p:cNvPr id="4" name="Slide Number Placeholder 3"/>
          <p:cNvSpPr>
            <a:spLocks noGrp="1"/>
          </p:cNvSpPr>
          <p:nvPr>
            <p:ph type="sldNum" sz="quarter" idx="10"/>
          </p:nvPr>
        </p:nvSpPr>
        <p:spPr/>
        <p:txBody>
          <a:bodyPr/>
          <a:lstStyle/>
          <a:p>
            <a:pPr>
              <a:defRPr/>
            </a:pPr>
            <a:fld id="{6FC4EA1E-0184-400A-AFA0-E998B0EB266F}" type="slidenum">
              <a:rPr lang="en-US" smtClean="0"/>
              <a:pPr>
                <a:defRPr/>
              </a:pPr>
              <a:t>12</a:t>
            </a:fld>
            <a:endParaRPr lang="en-US"/>
          </a:p>
        </p:txBody>
      </p:sp>
    </p:spTree>
    <p:extLst>
      <p:ext uri="{BB962C8B-B14F-4D97-AF65-F5344CB8AC3E}">
        <p14:creationId xmlns:p14="http://schemas.microsoft.com/office/powerpoint/2010/main" val="4086116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Leighton, Paul. 2014. Understanding Domestic Violence. Available, http://paulsjusticepage.com/paul/pauls-cv.htm. </a:t>
            </a:r>
            <a:endParaRPr lang="en-US" dirty="0"/>
          </a:p>
        </p:txBody>
      </p:sp>
      <p:sp>
        <p:nvSpPr>
          <p:cNvPr id="4" name="Slide Number Placeholder 3"/>
          <p:cNvSpPr>
            <a:spLocks noGrp="1"/>
          </p:cNvSpPr>
          <p:nvPr>
            <p:ph type="sldNum" sz="quarter" idx="10"/>
          </p:nvPr>
        </p:nvSpPr>
        <p:spPr/>
        <p:txBody>
          <a:bodyPr/>
          <a:lstStyle/>
          <a:p>
            <a:pPr>
              <a:defRPr/>
            </a:pPr>
            <a:fld id="{6FC4EA1E-0184-400A-AFA0-E998B0EB266F}" type="slidenum">
              <a:rPr lang="en-US" smtClean="0"/>
              <a:pPr>
                <a:defRPr/>
              </a:pPr>
              <a:t>13</a:t>
            </a:fld>
            <a:endParaRPr lang="en-US"/>
          </a:p>
        </p:txBody>
      </p:sp>
    </p:spTree>
    <p:extLst>
      <p:ext uri="{BB962C8B-B14F-4D97-AF65-F5344CB8AC3E}">
        <p14:creationId xmlns:p14="http://schemas.microsoft.com/office/powerpoint/2010/main" val="2970628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Leighton, Paul. 2014. Understanding Domestic Violence. Available, http://paulsjusticepage.com/paul/pauls-cv.htm. </a:t>
            </a:r>
            <a:endParaRPr lang="en-US" dirty="0"/>
          </a:p>
        </p:txBody>
      </p:sp>
      <p:sp>
        <p:nvSpPr>
          <p:cNvPr id="4" name="Slide Number Placeholder 3"/>
          <p:cNvSpPr>
            <a:spLocks noGrp="1"/>
          </p:cNvSpPr>
          <p:nvPr>
            <p:ph type="sldNum" sz="quarter" idx="10"/>
          </p:nvPr>
        </p:nvSpPr>
        <p:spPr/>
        <p:txBody>
          <a:bodyPr/>
          <a:lstStyle/>
          <a:p>
            <a:pPr>
              <a:defRPr/>
            </a:pPr>
            <a:fld id="{6FC4EA1E-0184-400A-AFA0-E998B0EB266F}" type="slidenum">
              <a:rPr lang="en-US" smtClean="0"/>
              <a:pPr>
                <a:defRPr/>
              </a:pPr>
              <a:t>14</a:t>
            </a:fld>
            <a:endParaRPr lang="en-US"/>
          </a:p>
        </p:txBody>
      </p:sp>
    </p:spTree>
    <p:extLst>
      <p:ext uri="{BB962C8B-B14F-4D97-AF65-F5344CB8AC3E}">
        <p14:creationId xmlns:p14="http://schemas.microsoft.com/office/powerpoint/2010/main" val="301786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Leighton, Paul. 2014. Understanding Domestic Violence. Available, http://paulsjusticepage.com/paul/pauls-cv.htm. </a:t>
            </a:r>
            <a:endParaRPr lang="en-US" dirty="0"/>
          </a:p>
        </p:txBody>
      </p:sp>
      <p:sp>
        <p:nvSpPr>
          <p:cNvPr id="4" name="Slide Number Placeholder 3"/>
          <p:cNvSpPr>
            <a:spLocks noGrp="1"/>
          </p:cNvSpPr>
          <p:nvPr>
            <p:ph type="sldNum" sz="quarter" idx="10"/>
          </p:nvPr>
        </p:nvSpPr>
        <p:spPr/>
        <p:txBody>
          <a:bodyPr/>
          <a:lstStyle/>
          <a:p>
            <a:pPr>
              <a:defRPr/>
            </a:pPr>
            <a:fld id="{6FC4EA1E-0184-400A-AFA0-E998B0EB266F}" type="slidenum">
              <a:rPr lang="en-US" smtClean="0"/>
              <a:pPr>
                <a:defRPr/>
              </a:pPr>
              <a:t>15</a:t>
            </a:fld>
            <a:endParaRPr lang="en-US"/>
          </a:p>
        </p:txBody>
      </p:sp>
    </p:spTree>
    <p:extLst>
      <p:ext uri="{BB962C8B-B14F-4D97-AF65-F5344CB8AC3E}">
        <p14:creationId xmlns:p14="http://schemas.microsoft.com/office/powerpoint/2010/main" val="3948584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Leighton, Paul. 2014. Understanding Domestic Violence. Available, http://paulsjusticepage.com/paul/pauls-cv.htm. </a:t>
            </a:r>
            <a:endParaRPr lang="en-US" dirty="0"/>
          </a:p>
        </p:txBody>
      </p:sp>
      <p:sp>
        <p:nvSpPr>
          <p:cNvPr id="4" name="Slide Number Placeholder 3"/>
          <p:cNvSpPr>
            <a:spLocks noGrp="1"/>
          </p:cNvSpPr>
          <p:nvPr>
            <p:ph type="sldNum" sz="quarter" idx="10"/>
          </p:nvPr>
        </p:nvSpPr>
        <p:spPr/>
        <p:txBody>
          <a:bodyPr/>
          <a:lstStyle/>
          <a:p>
            <a:pPr>
              <a:defRPr/>
            </a:pPr>
            <a:fld id="{6FC4EA1E-0184-400A-AFA0-E998B0EB266F}" type="slidenum">
              <a:rPr lang="en-US" smtClean="0"/>
              <a:pPr>
                <a:defRPr/>
              </a:pPr>
              <a:t>16</a:t>
            </a:fld>
            <a:endParaRPr lang="en-US"/>
          </a:p>
        </p:txBody>
      </p:sp>
    </p:spTree>
    <p:extLst>
      <p:ext uri="{BB962C8B-B14F-4D97-AF65-F5344CB8AC3E}">
        <p14:creationId xmlns:p14="http://schemas.microsoft.com/office/powerpoint/2010/main" val="2023369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Leighton, Paul. 2014. Understanding Domestic Violence. Available, http://paulsjusticepage.com/paul/pauls-cv.htm. </a:t>
            </a:r>
            <a:endParaRPr lang="en-US" dirty="0"/>
          </a:p>
        </p:txBody>
      </p:sp>
      <p:sp>
        <p:nvSpPr>
          <p:cNvPr id="4" name="Slide Number Placeholder 3"/>
          <p:cNvSpPr>
            <a:spLocks noGrp="1"/>
          </p:cNvSpPr>
          <p:nvPr>
            <p:ph type="sldNum" sz="quarter" idx="10"/>
          </p:nvPr>
        </p:nvSpPr>
        <p:spPr/>
        <p:txBody>
          <a:bodyPr/>
          <a:lstStyle/>
          <a:p>
            <a:pPr>
              <a:defRPr/>
            </a:pPr>
            <a:fld id="{6FC4EA1E-0184-400A-AFA0-E998B0EB266F}" type="slidenum">
              <a:rPr lang="en-US" smtClean="0"/>
              <a:pPr>
                <a:defRPr/>
              </a:pPr>
              <a:t>17</a:t>
            </a:fld>
            <a:endParaRPr lang="en-US"/>
          </a:p>
        </p:txBody>
      </p:sp>
    </p:spTree>
    <p:extLst>
      <p:ext uri="{BB962C8B-B14F-4D97-AF65-F5344CB8AC3E}">
        <p14:creationId xmlns:p14="http://schemas.microsoft.com/office/powerpoint/2010/main" val="610216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Leighton, Paul. 2014. Understanding Domestic Violence. Available, http://paulsjusticepage.com/paul/pauls-cv.htm. </a:t>
            </a:r>
            <a:endParaRPr lang="en-US" dirty="0"/>
          </a:p>
        </p:txBody>
      </p:sp>
      <p:sp>
        <p:nvSpPr>
          <p:cNvPr id="4" name="Slide Number Placeholder 3"/>
          <p:cNvSpPr>
            <a:spLocks noGrp="1"/>
          </p:cNvSpPr>
          <p:nvPr>
            <p:ph type="sldNum" sz="quarter" idx="10"/>
          </p:nvPr>
        </p:nvSpPr>
        <p:spPr/>
        <p:txBody>
          <a:bodyPr/>
          <a:lstStyle/>
          <a:p>
            <a:pPr>
              <a:defRPr/>
            </a:pPr>
            <a:fld id="{6FC4EA1E-0184-400A-AFA0-E998B0EB266F}" type="slidenum">
              <a:rPr lang="en-US" smtClean="0"/>
              <a:pPr>
                <a:defRPr/>
              </a:pPr>
              <a:t>18</a:t>
            </a:fld>
            <a:endParaRPr lang="en-US"/>
          </a:p>
        </p:txBody>
      </p:sp>
    </p:spTree>
    <p:extLst>
      <p:ext uri="{BB962C8B-B14F-4D97-AF65-F5344CB8AC3E}">
        <p14:creationId xmlns:p14="http://schemas.microsoft.com/office/powerpoint/2010/main" val="2149631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Leighton, Paul. 2014. Understanding Domestic Violence. Available, http://paulsjusticepage.com/paul/pauls-cv.htm. </a:t>
            </a:r>
            <a:endParaRPr lang="en-US" dirty="0"/>
          </a:p>
        </p:txBody>
      </p:sp>
      <p:sp>
        <p:nvSpPr>
          <p:cNvPr id="4" name="Slide Number Placeholder 3"/>
          <p:cNvSpPr>
            <a:spLocks noGrp="1"/>
          </p:cNvSpPr>
          <p:nvPr>
            <p:ph type="sldNum" sz="quarter" idx="10"/>
          </p:nvPr>
        </p:nvSpPr>
        <p:spPr/>
        <p:txBody>
          <a:bodyPr/>
          <a:lstStyle/>
          <a:p>
            <a:pPr>
              <a:defRPr/>
            </a:pPr>
            <a:fld id="{6FC4EA1E-0184-400A-AFA0-E998B0EB266F}" type="slidenum">
              <a:rPr lang="en-US" smtClean="0"/>
              <a:pPr>
                <a:defRPr/>
              </a:pPr>
              <a:t>19</a:t>
            </a:fld>
            <a:endParaRPr lang="en-US"/>
          </a:p>
        </p:txBody>
      </p:sp>
    </p:spTree>
    <p:extLst>
      <p:ext uri="{BB962C8B-B14F-4D97-AF65-F5344CB8AC3E}">
        <p14:creationId xmlns:p14="http://schemas.microsoft.com/office/powerpoint/2010/main" val="2429222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Leighton, Paul. 2014. Understanding Domestic Violence. Available, http://paulsjusticepage.com/paul/pauls-cv.htm. </a:t>
            </a:r>
            <a:endParaRPr lang="en-US" dirty="0"/>
          </a:p>
        </p:txBody>
      </p:sp>
      <p:sp>
        <p:nvSpPr>
          <p:cNvPr id="4" name="Slide Number Placeholder 3"/>
          <p:cNvSpPr>
            <a:spLocks noGrp="1"/>
          </p:cNvSpPr>
          <p:nvPr>
            <p:ph type="sldNum" sz="quarter" idx="10"/>
          </p:nvPr>
        </p:nvSpPr>
        <p:spPr/>
        <p:txBody>
          <a:bodyPr/>
          <a:lstStyle/>
          <a:p>
            <a:pPr>
              <a:defRPr/>
            </a:pPr>
            <a:fld id="{6FC4EA1E-0184-400A-AFA0-E998B0EB266F}" type="slidenum">
              <a:rPr lang="en-US" smtClean="0"/>
              <a:pPr>
                <a:defRPr/>
              </a:pPr>
              <a:t>2</a:t>
            </a:fld>
            <a:endParaRPr lang="en-US"/>
          </a:p>
        </p:txBody>
      </p:sp>
    </p:spTree>
    <p:extLst>
      <p:ext uri="{BB962C8B-B14F-4D97-AF65-F5344CB8AC3E}">
        <p14:creationId xmlns:p14="http://schemas.microsoft.com/office/powerpoint/2010/main" val="1271399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Leighton, Paul. 2014. Understanding Domestic Violence. Available, http://paulsjusticepage.com/paul/pauls-cv.htm. </a:t>
            </a:r>
            <a:endParaRPr lang="en-US" dirty="0"/>
          </a:p>
        </p:txBody>
      </p:sp>
      <p:sp>
        <p:nvSpPr>
          <p:cNvPr id="4" name="Slide Number Placeholder 3"/>
          <p:cNvSpPr>
            <a:spLocks noGrp="1"/>
          </p:cNvSpPr>
          <p:nvPr>
            <p:ph type="sldNum" sz="quarter" idx="10"/>
          </p:nvPr>
        </p:nvSpPr>
        <p:spPr/>
        <p:txBody>
          <a:bodyPr/>
          <a:lstStyle/>
          <a:p>
            <a:pPr>
              <a:defRPr/>
            </a:pPr>
            <a:fld id="{6FC4EA1E-0184-400A-AFA0-E998B0EB266F}" type="slidenum">
              <a:rPr lang="en-US" smtClean="0"/>
              <a:pPr>
                <a:defRPr/>
              </a:pPr>
              <a:t>20</a:t>
            </a:fld>
            <a:endParaRPr lang="en-US"/>
          </a:p>
        </p:txBody>
      </p:sp>
    </p:spTree>
    <p:extLst>
      <p:ext uri="{BB962C8B-B14F-4D97-AF65-F5344CB8AC3E}">
        <p14:creationId xmlns:p14="http://schemas.microsoft.com/office/powerpoint/2010/main" val="4262882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Leighton, Paul. 2014. Understanding Domestic Violence. Available, http://paulsjusticepage.com/paul/pauls-cv.htm. </a:t>
            </a:r>
            <a:endParaRPr lang="en-US" dirty="0"/>
          </a:p>
        </p:txBody>
      </p:sp>
      <p:sp>
        <p:nvSpPr>
          <p:cNvPr id="4" name="Slide Number Placeholder 3"/>
          <p:cNvSpPr>
            <a:spLocks noGrp="1"/>
          </p:cNvSpPr>
          <p:nvPr>
            <p:ph type="sldNum" sz="quarter" idx="10"/>
          </p:nvPr>
        </p:nvSpPr>
        <p:spPr/>
        <p:txBody>
          <a:bodyPr/>
          <a:lstStyle/>
          <a:p>
            <a:pPr>
              <a:defRPr/>
            </a:pPr>
            <a:fld id="{6FC4EA1E-0184-400A-AFA0-E998B0EB266F}" type="slidenum">
              <a:rPr lang="en-US" smtClean="0"/>
              <a:pPr>
                <a:defRPr/>
              </a:pPr>
              <a:t>21</a:t>
            </a:fld>
            <a:endParaRPr lang="en-US"/>
          </a:p>
        </p:txBody>
      </p:sp>
    </p:spTree>
    <p:extLst>
      <p:ext uri="{BB962C8B-B14F-4D97-AF65-F5344CB8AC3E}">
        <p14:creationId xmlns:p14="http://schemas.microsoft.com/office/powerpoint/2010/main" val="984493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Leighton, Paul. 2014. Understanding Domestic Violence. Available, http://paulsjusticepage.com/paul/pauls-cv.htm. </a:t>
            </a:r>
            <a:endParaRPr lang="en-US" dirty="0"/>
          </a:p>
        </p:txBody>
      </p:sp>
      <p:sp>
        <p:nvSpPr>
          <p:cNvPr id="4" name="Slide Number Placeholder 3"/>
          <p:cNvSpPr>
            <a:spLocks noGrp="1"/>
          </p:cNvSpPr>
          <p:nvPr>
            <p:ph type="sldNum" sz="quarter" idx="10"/>
          </p:nvPr>
        </p:nvSpPr>
        <p:spPr/>
        <p:txBody>
          <a:bodyPr/>
          <a:lstStyle/>
          <a:p>
            <a:pPr>
              <a:defRPr/>
            </a:pPr>
            <a:fld id="{6FC4EA1E-0184-400A-AFA0-E998B0EB266F}" type="slidenum">
              <a:rPr lang="en-US" smtClean="0"/>
              <a:pPr>
                <a:defRPr/>
              </a:pPr>
              <a:t>22</a:t>
            </a:fld>
            <a:endParaRPr lang="en-US"/>
          </a:p>
        </p:txBody>
      </p:sp>
    </p:spTree>
    <p:extLst>
      <p:ext uri="{BB962C8B-B14F-4D97-AF65-F5344CB8AC3E}">
        <p14:creationId xmlns:p14="http://schemas.microsoft.com/office/powerpoint/2010/main" val="13886840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Leighton, Paul. 2014. Understanding Domestic Violence. Available, http://paulsjusticepage.com/paul/pauls-cv.htm. </a:t>
            </a:r>
            <a:endParaRPr lang="en-US" dirty="0"/>
          </a:p>
        </p:txBody>
      </p:sp>
      <p:sp>
        <p:nvSpPr>
          <p:cNvPr id="4" name="Slide Number Placeholder 3"/>
          <p:cNvSpPr>
            <a:spLocks noGrp="1"/>
          </p:cNvSpPr>
          <p:nvPr>
            <p:ph type="sldNum" sz="quarter" idx="10"/>
          </p:nvPr>
        </p:nvSpPr>
        <p:spPr/>
        <p:txBody>
          <a:bodyPr/>
          <a:lstStyle/>
          <a:p>
            <a:pPr>
              <a:defRPr/>
            </a:pPr>
            <a:fld id="{6FC4EA1E-0184-400A-AFA0-E998B0EB266F}" type="slidenum">
              <a:rPr lang="en-US" smtClean="0"/>
              <a:pPr>
                <a:defRPr/>
              </a:pPr>
              <a:t>23</a:t>
            </a:fld>
            <a:endParaRPr lang="en-US"/>
          </a:p>
        </p:txBody>
      </p:sp>
    </p:spTree>
    <p:extLst>
      <p:ext uri="{BB962C8B-B14F-4D97-AF65-F5344CB8AC3E}">
        <p14:creationId xmlns:p14="http://schemas.microsoft.com/office/powerpoint/2010/main" val="2394394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Leighton, Paul. 2014. Understanding Domestic Violence. Available, http://paulsjusticepage.com/paul/pauls-cv.htm. </a:t>
            </a:r>
            <a:endParaRPr lang="en-US" dirty="0"/>
          </a:p>
        </p:txBody>
      </p:sp>
      <p:sp>
        <p:nvSpPr>
          <p:cNvPr id="4" name="Slide Number Placeholder 3"/>
          <p:cNvSpPr>
            <a:spLocks noGrp="1"/>
          </p:cNvSpPr>
          <p:nvPr>
            <p:ph type="sldNum" sz="quarter" idx="10"/>
          </p:nvPr>
        </p:nvSpPr>
        <p:spPr/>
        <p:txBody>
          <a:bodyPr/>
          <a:lstStyle/>
          <a:p>
            <a:pPr>
              <a:defRPr/>
            </a:pPr>
            <a:fld id="{6FC4EA1E-0184-400A-AFA0-E998B0EB266F}" type="slidenum">
              <a:rPr lang="en-US" smtClean="0"/>
              <a:pPr>
                <a:defRPr/>
              </a:pPr>
              <a:t>3</a:t>
            </a:fld>
            <a:endParaRPr lang="en-US"/>
          </a:p>
        </p:txBody>
      </p:sp>
    </p:spTree>
    <p:extLst>
      <p:ext uri="{BB962C8B-B14F-4D97-AF65-F5344CB8AC3E}">
        <p14:creationId xmlns:p14="http://schemas.microsoft.com/office/powerpoint/2010/main" val="2983611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Leighton, Paul. 2014. Understanding Domestic Violence. Available, http://paulsjusticepage.com/paul/pauls-cv.htm. </a:t>
            </a:r>
            <a:endParaRPr lang="en-US" dirty="0"/>
          </a:p>
        </p:txBody>
      </p:sp>
      <p:sp>
        <p:nvSpPr>
          <p:cNvPr id="4" name="Slide Number Placeholder 3"/>
          <p:cNvSpPr>
            <a:spLocks noGrp="1"/>
          </p:cNvSpPr>
          <p:nvPr>
            <p:ph type="sldNum" sz="quarter" idx="10"/>
          </p:nvPr>
        </p:nvSpPr>
        <p:spPr/>
        <p:txBody>
          <a:bodyPr/>
          <a:lstStyle/>
          <a:p>
            <a:pPr>
              <a:defRPr/>
            </a:pPr>
            <a:fld id="{6FC4EA1E-0184-400A-AFA0-E998B0EB266F}" type="slidenum">
              <a:rPr lang="en-US" smtClean="0"/>
              <a:pPr>
                <a:defRPr/>
              </a:pPr>
              <a:t>4</a:t>
            </a:fld>
            <a:endParaRPr lang="en-US"/>
          </a:p>
        </p:txBody>
      </p:sp>
    </p:spTree>
    <p:extLst>
      <p:ext uri="{BB962C8B-B14F-4D97-AF65-F5344CB8AC3E}">
        <p14:creationId xmlns:p14="http://schemas.microsoft.com/office/powerpoint/2010/main" val="15406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Leighton, Paul. 2014. Understanding Domestic Violence. Available, http://paulsjusticepage.com/paul/pauls-cv.htm. </a:t>
            </a:r>
            <a:endParaRPr lang="en-US" dirty="0"/>
          </a:p>
        </p:txBody>
      </p:sp>
      <p:sp>
        <p:nvSpPr>
          <p:cNvPr id="4" name="Slide Number Placeholder 3"/>
          <p:cNvSpPr>
            <a:spLocks noGrp="1"/>
          </p:cNvSpPr>
          <p:nvPr>
            <p:ph type="sldNum" sz="quarter" idx="10"/>
          </p:nvPr>
        </p:nvSpPr>
        <p:spPr/>
        <p:txBody>
          <a:bodyPr/>
          <a:lstStyle/>
          <a:p>
            <a:pPr>
              <a:defRPr/>
            </a:pPr>
            <a:fld id="{6FC4EA1E-0184-400A-AFA0-E998B0EB266F}" type="slidenum">
              <a:rPr lang="en-US" smtClean="0"/>
              <a:pPr>
                <a:defRPr/>
              </a:pPr>
              <a:t>5</a:t>
            </a:fld>
            <a:endParaRPr lang="en-US"/>
          </a:p>
        </p:txBody>
      </p:sp>
    </p:spTree>
    <p:extLst>
      <p:ext uri="{BB962C8B-B14F-4D97-AF65-F5344CB8AC3E}">
        <p14:creationId xmlns:p14="http://schemas.microsoft.com/office/powerpoint/2010/main" val="3950797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Leighton, Paul. 2014. Understanding Domestic Violence. Available, http://paulsjusticepage.com/paul/pauls-cv.htm. </a:t>
            </a:r>
            <a:endParaRPr lang="en-US" dirty="0"/>
          </a:p>
        </p:txBody>
      </p:sp>
      <p:sp>
        <p:nvSpPr>
          <p:cNvPr id="4" name="Slide Number Placeholder 3"/>
          <p:cNvSpPr>
            <a:spLocks noGrp="1"/>
          </p:cNvSpPr>
          <p:nvPr>
            <p:ph type="sldNum" sz="quarter" idx="10"/>
          </p:nvPr>
        </p:nvSpPr>
        <p:spPr/>
        <p:txBody>
          <a:bodyPr/>
          <a:lstStyle/>
          <a:p>
            <a:pPr>
              <a:defRPr/>
            </a:pPr>
            <a:fld id="{6FC4EA1E-0184-400A-AFA0-E998B0EB266F}" type="slidenum">
              <a:rPr lang="en-US" smtClean="0"/>
              <a:pPr>
                <a:defRPr/>
              </a:pPr>
              <a:t>6</a:t>
            </a:fld>
            <a:endParaRPr lang="en-US"/>
          </a:p>
        </p:txBody>
      </p:sp>
    </p:spTree>
    <p:extLst>
      <p:ext uri="{BB962C8B-B14F-4D97-AF65-F5344CB8AC3E}">
        <p14:creationId xmlns:p14="http://schemas.microsoft.com/office/powerpoint/2010/main" val="357951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Leighton, Paul. 2014. Understanding Domestic Violence. Available, http://paulsjusticepage.com/paul/pauls-cv.htm.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t>Leighton, Paul. 2014. Understanding Domestic Violence. Available, http://paulsjusticepage.com/paul/pauls-cv.htm. </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ＭＳ Ｐゴシック" pitchFamily="34" charset="-128"/>
              </a:defRPr>
            </a:lvl1pPr>
            <a:lvl2pPr marL="742950" indent="-285750">
              <a:defRPr sz="1200">
                <a:solidFill>
                  <a:schemeClr val="tx1"/>
                </a:solidFill>
                <a:latin typeface="Calibri" pitchFamily="34" charset="0"/>
                <a:ea typeface="ＭＳ Ｐゴシック" pitchFamily="34" charset="-128"/>
              </a:defRPr>
            </a:lvl2pPr>
            <a:lvl3pPr marL="1143000" indent="-228600">
              <a:defRPr sz="1200">
                <a:solidFill>
                  <a:schemeClr val="tx1"/>
                </a:solidFill>
                <a:latin typeface="Calibri" pitchFamily="34" charset="0"/>
                <a:ea typeface="ＭＳ Ｐゴシック" pitchFamily="34" charset="-128"/>
              </a:defRPr>
            </a:lvl3pPr>
            <a:lvl4pPr marL="1600200" indent="-228600">
              <a:defRPr sz="1200">
                <a:solidFill>
                  <a:schemeClr val="tx1"/>
                </a:solidFill>
                <a:latin typeface="Calibri" pitchFamily="34" charset="0"/>
                <a:ea typeface="ＭＳ Ｐゴシック" pitchFamily="34" charset="-128"/>
              </a:defRPr>
            </a:lvl4pPr>
            <a:lvl5pPr marL="2057400" indent="-228600">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fld id="{34A0F76E-8DE0-4E4E-A068-A4BB5D3CA835}" type="slidenum">
              <a:rPr lang="en-US" altLang="en-US" smtClean="0"/>
              <a:pPr/>
              <a:t>8</a:t>
            </a:fld>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Leighton, Paul. 2014. Understanding Domestic Violence. Available, http://paulsjusticepage.com/paul/pauls-cv.htm. </a:t>
            </a:r>
            <a:endParaRPr lang="en-US" dirty="0"/>
          </a:p>
        </p:txBody>
      </p:sp>
      <p:sp>
        <p:nvSpPr>
          <p:cNvPr id="4" name="Slide Number Placeholder 3"/>
          <p:cNvSpPr>
            <a:spLocks noGrp="1"/>
          </p:cNvSpPr>
          <p:nvPr>
            <p:ph type="sldNum" sz="quarter" idx="10"/>
          </p:nvPr>
        </p:nvSpPr>
        <p:spPr/>
        <p:txBody>
          <a:bodyPr/>
          <a:lstStyle/>
          <a:p>
            <a:pPr>
              <a:defRPr/>
            </a:pPr>
            <a:fld id="{6FC4EA1E-0184-400A-AFA0-E998B0EB266F}" type="slidenum">
              <a:rPr lang="en-US" smtClean="0"/>
              <a:pPr>
                <a:defRPr/>
              </a:pPr>
              <a:t>9</a:t>
            </a:fld>
            <a:endParaRPr lang="en-US"/>
          </a:p>
        </p:txBody>
      </p:sp>
    </p:spTree>
    <p:extLst>
      <p:ext uri="{BB962C8B-B14F-4D97-AF65-F5344CB8AC3E}">
        <p14:creationId xmlns:p14="http://schemas.microsoft.com/office/powerpoint/2010/main" val="39916001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with Picture">
    <p:bg>
      <p:bgRef idx="1002">
        <a:schemeClr val="bg2"/>
      </p:bgRef>
    </p:bg>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1581150" cy="6858000"/>
            <a:chOff x="134471" y="0"/>
            <a:chExt cx="1581220" cy="6858000"/>
          </a:xfrm>
        </p:grpSpPr>
        <p:pic>
          <p:nvPicPr>
            <p:cNvPr id="6" name="Picture 7" descr="Overlay-Blank.jpg"/>
            <p:cNvPicPr>
              <a:picLocks noChangeAspect="1"/>
            </p:cNvPicPr>
            <p:nvPr userDrawn="1"/>
          </p:nvPicPr>
          <p:blipFill>
            <a:blip r:embed="rId2">
              <a:extLst>
                <a:ext uri="{28A0092B-C50C-407E-A947-70E740481C1C}">
                  <a14:useLocalDpi xmlns:a14="http://schemas.microsoft.com/office/drawing/2010/main" val="0"/>
                </a:ext>
              </a:extLst>
            </a:blip>
            <a:srcRect l="1471" r="83676"/>
            <a:stretch>
              <a:fillRect/>
            </a:stretch>
          </p:blipFill>
          <p:spPr bwMode="auto">
            <a:xfrm>
              <a:off x="134471" y="0"/>
              <a:ext cx="135815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Overlay-Vertic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47800" y="0"/>
              <a:ext cx="2678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6"/>
          <p:cNvGrpSpPr>
            <a:grpSpLocks/>
          </p:cNvGrpSpPr>
          <p:nvPr/>
        </p:nvGrpSpPr>
        <p:grpSpPr bwMode="auto">
          <a:xfrm>
            <a:off x="7546975" y="0"/>
            <a:ext cx="1597025" cy="6858000"/>
            <a:chOff x="7413812" y="0"/>
            <a:chExt cx="1597734" cy="6858000"/>
          </a:xfrm>
        </p:grpSpPr>
        <p:pic>
          <p:nvPicPr>
            <p:cNvPr id="9" name="Picture 10" descr="Overlay-Blank.jpg"/>
            <p:cNvPicPr>
              <a:picLocks noChangeAspect="1"/>
            </p:cNvPicPr>
            <p:nvPr userDrawn="1"/>
          </p:nvPicPr>
          <p:blipFill>
            <a:blip r:embed="rId2">
              <a:extLst>
                <a:ext uri="{28A0092B-C50C-407E-A947-70E740481C1C}">
                  <a14:useLocalDpi xmlns:a14="http://schemas.microsoft.com/office/drawing/2010/main" val="0"/>
                </a:ext>
              </a:extLst>
            </a:blip>
            <a:srcRect r="85126"/>
            <a:stretch>
              <a:fillRect/>
            </a:stretch>
          </p:blipFill>
          <p:spPr bwMode="auto">
            <a:xfrm>
              <a:off x="7651376" y="0"/>
              <a:ext cx="136017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Overlay-Vertic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flipH="1">
              <a:off x="7413812" y="0"/>
              <a:ext cx="2678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2" descr="HR-Colo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54163" y="4841875"/>
            <a:ext cx="60356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854200" y="3693645"/>
            <a:ext cx="5446713" cy="1470025"/>
          </a:xfrm>
        </p:spPr>
        <p:txBody>
          <a:bodyPr anchor="b"/>
          <a:lstStyle>
            <a:lvl1pPr>
              <a:lnSpc>
                <a:spcPts val="6800"/>
              </a:lnSpc>
              <a:defRPr sz="6500">
                <a:latin typeface="+mj-lt"/>
              </a:defRPr>
            </a:lvl1pPr>
          </a:lstStyle>
          <a:p>
            <a:r>
              <a:rPr lang="en-US" smtClean="0"/>
              <a:t>Click to edit Master title style</a:t>
            </a:r>
            <a:endParaRPr/>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spcBef>
                <a:spcPts val="300"/>
              </a:spcBef>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14" name="Picture Placeholder 13"/>
          <p:cNvSpPr>
            <a:spLocks noGrp="1"/>
          </p:cNvSpPr>
          <p:nvPr>
            <p:ph type="pic" sz="quarter" idx="12"/>
          </p:nvPr>
        </p:nvSpPr>
        <p:spPr>
          <a:xfrm>
            <a:off x="3307977" y="950260"/>
            <a:ext cx="2528046" cy="2528046"/>
          </a:xfrm>
          <a:prstGeom prst="ellipse">
            <a:avLst/>
          </a:prstGeom>
          <a:solidFill>
            <a:schemeClr val="bg1">
              <a:lumMod val="85000"/>
            </a:schemeClr>
          </a:solidFill>
          <a:ln w="101600">
            <a:noFill/>
            <a:miter lim="800000"/>
          </a:ln>
          <a:effectLst>
            <a:innerShdw blurRad="762000">
              <a:schemeClr val="accent1">
                <a:alpha val="80000"/>
              </a:schemeClr>
            </a:innerShdw>
            <a:softEdge rad="317500"/>
          </a:effectLst>
        </p:spPr>
        <p:txBody>
          <a:bodyPr rtlCol="0">
            <a:normAutofit/>
          </a:bodyPr>
          <a:lstStyle>
            <a:lvl1pPr marL="0" indent="0" algn="ctr" defTabSz="914400" rtl="0" eaLnBrk="1" latinLnBrk="0" hangingPunct="1">
              <a:spcBef>
                <a:spcPts val="2400"/>
              </a:spcBef>
              <a:buClr>
                <a:schemeClr val="accent1">
                  <a:lumMod val="60000"/>
                  <a:lumOff val="40000"/>
                </a:schemeClr>
              </a:buClr>
              <a:buFont typeface="Candara" pitchFamily="34" charset="0"/>
              <a:buNone/>
              <a:defRPr sz="2400" kern="1200">
                <a:solidFill>
                  <a:schemeClr val="tx2"/>
                </a:solidFill>
                <a:latin typeface="+mn-lt"/>
                <a:ea typeface="+mn-ea"/>
                <a:cs typeface="+mn-cs"/>
              </a:defRPr>
            </a:lvl1pPr>
          </a:lstStyle>
          <a:p>
            <a:pPr lvl="0"/>
            <a:r>
              <a:rPr lang="en-US" noProof="0" smtClean="0"/>
              <a:t>Click icon to add picture</a:t>
            </a:r>
            <a:endParaRPr noProof="0"/>
          </a:p>
        </p:txBody>
      </p:sp>
      <p:sp>
        <p:nvSpPr>
          <p:cNvPr id="12" name="Date Placeholder 3"/>
          <p:cNvSpPr>
            <a:spLocks noGrp="1"/>
          </p:cNvSpPr>
          <p:nvPr>
            <p:ph type="dt" sz="half" idx="13"/>
          </p:nvPr>
        </p:nvSpPr>
        <p:spPr>
          <a:xfrm>
            <a:off x="5257800" y="6356350"/>
            <a:ext cx="2133600" cy="365125"/>
          </a:xfrm>
        </p:spPr>
        <p:txBody>
          <a:bodyPr/>
          <a:lstStyle>
            <a:lvl1pPr>
              <a:defRPr>
                <a:solidFill>
                  <a:schemeClr val="tx2"/>
                </a:solidFill>
              </a:defRPr>
            </a:lvl1pPr>
          </a:lstStyle>
          <a:p>
            <a:pPr>
              <a:defRPr/>
            </a:pPr>
            <a:fld id="{1CF056BE-FB84-4FA6-9AA1-A41D6EF79918}" type="datetime1">
              <a:rPr lang="en-US"/>
              <a:pPr>
                <a:defRPr/>
              </a:pPr>
              <a:t>5/19/2014</a:t>
            </a:fld>
            <a:endParaRPr lang="en-US"/>
          </a:p>
        </p:txBody>
      </p:sp>
      <p:sp>
        <p:nvSpPr>
          <p:cNvPr id="13" name="Footer Placeholder 4"/>
          <p:cNvSpPr>
            <a:spLocks noGrp="1"/>
          </p:cNvSpPr>
          <p:nvPr>
            <p:ph type="ftr" sz="quarter" idx="14"/>
          </p:nvPr>
        </p:nvSpPr>
        <p:spPr>
          <a:xfrm>
            <a:off x="1752600" y="6356350"/>
            <a:ext cx="2895600" cy="365125"/>
          </a:xfrm>
        </p:spPr>
        <p:txBody>
          <a:bodyPr/>
          <a:lstStyle>
            <a:lvl1pPr>
              <a:defRPr>
                <a:solidFill>
                  <a:schemeClr val="tx2"/>
                </a:solidFill>
              </a:defRPr>
            </a:lvl1pPr>
          </a:lstStyle>
          <a:p>
            <a:pPr>
              <a:defRPr/>
            </a:pPr>
            <a:endParaRPr lang="en-US"/>
          </a:p>
        </p:txBody>
      </p:sp>
    </p:spTree>
    <p:extLst>
      <p:ext uri="{BB962C8B-B14F-4D97-AF65-F5344CB8AC3E}">
        <p14:creationId xmlns:p14="http://schemas.microsoft.com/office/powerpoint/2010/main" val="269131569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oup 10"/>
          <p:cNvGrpSpPr>
            <a:grpSpLocks/>
          </p:cNvGrpSpPr>
          <p:nvPr/>
        </p:nvGrpSpPr>
        <p:grpSpPr bwMode="auto">
          <a:xfrm>
            <a:off x="0" y="0"/>
            <a:ext cx="7696200" cy="6858000"/>
            <a:chOff x="0" y="0"/>
            <a:chExt cx="7696200" cy="6858000"/>
          </a:xfrm>
        </p:grpSpPr>
        <p:pic>
          <p:nvPicPr>
            <p:cNvPr id="5" name="Picture 7" descr="Overlay-Blank.jpg"/>
            <p:cNvPicPr>
              <a:picLocks noChangeAspect="1"/>
            </p:cNvPicPr>
            <p:nvPr userDrawn="1"/>
          </p:nvPicPr>
          <p:blipFill>
            <a:blip r:embed="rId2">
              <a:extLst>
                <a:ext uri="{28A0092B-C50C-407E-A947-70E740481C1C}">
                  <a14:useLocalDpi xmlns:a14="http://schemas.microsoft.com/office/drawing/2010/main" val="0"/>
                </a:ext>
              </a:extLst>
            </a:blip>
            <a:srcRect l="1471" r="16862"/>
            <a:stretch>
              <a:fillRect/>
            </a:stretch>
          </p:blipFill>
          <p:spPr bwMode="auto">
            <a:xfrm>
              <a:off x="0" y="0"/>
              <a:ext cx="746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Overlay-Vertic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28309" y="0"/>
              <a:ext cx="2678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Vertical Title 1"/>
          <p:cNvSpPr>
            <a:spLocks noGrp="1"/>
          </p:cNvSpPr>
          <p:nvPr>
            <p:ph type="title" orient="vert"/>
          </p:nvPr>
        </p:nvSpPr>
        <p:spPr>
          <a:xfrm>
            <a:off x="7620000" y="381001"/>
            <a:ext cx="1447800" cy="5697538"/>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381000" y="381001"/>
            <a:ext cx="6705600" cy="56975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3"/>
          <p:cNvSpPr>
            <a:spLocks noGrp="1"/>
          </p:cNvSpPr>
          <p:nvPr>
            <p:ph type="dt" sz="half" idx="10"/>
          </p:nvPr>
        </p:nvSpPr>
        <p:spPr/>
        <p:txBody>
          <a:bodyPr/>
          <a:lstStyle>
            <a:lvl1pPr>
              <a:defRPr/>
            </a:lvl1pPr>
          </a:lstStyle>
          <a:p>
            <a:pPr>
              <a:defRPr/>
            </a:pPr>
            <a:fld id="{36863541-3EF5-44E7-8B8A-BA98C4F83041}" type="datetime1">
              <a:rPr lang="en-US"/>
              <a:pPr>
                <a:defRPr/>
              </a:pPr>
              <a:t>5/19/2014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35C3C28-CE48-4A4F-A498-1601EA8F32D8}" type="slidenum">
              <a:rPr lang="en-US"/>
              <a:pPr>
                <a:defRPr/>
              </a:pPr>
              <a:t>‹#›</a:t>
            </a:fld>
            <a:endParaRPr lang="en-US"/>
          </a:p>
        </p:txBody>
      </p:sp>
    </p:spTree>
    <p:extLst>
      <p:ext uri="{BB962C8B-B14F-4D97-AF65-F5344CB8AC3E}">
        <p14:creationId xmlns:p14="http://schemas.microsoft.com/office/powerpoint/2010/main" val="4234542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47800"/>
            <a:ext cx="9156700" cy="757238"/>
            <a:chOff x="0" y="0"/>
            <a:chExt cx="5768" cy="477"/>
          </a:xfrm>
        </p:grpSpPr>
        <p:sp>
          <p:nvSpPr>
            <p:cNvPr id="5" name="Freeform 3"/>
            <p:cNvSpPr>
              <a:spLocks/>
            </p:cNvSpPr>
            <p:nvPr/>
          </p:nvSpPr>
          <p:spPr bwMode="auto">
            <a:xfrm>
              <a:off x="5" y="0"/>
              <a:ext cx="5763" cy="477"/>
            </a:xfrm>
            <a:custGeom>
              <a:avLst/>
              <a:gdLst>
                <a:gd name="T0" fmla="*/ 0 w 5763"/>
                <a:gd name="T1" fmla="*/ 450 h 477"/>
                <a:gd name="T2" fmla="*/ 3 w 5763"/>
                <a:gd name="T3" fmla="*/ 0 h 477"/>
                <a:gd name="T4" fmla="*/ 5763 w 5763"/>
                <a:gd name="T5" fmla="*/ 0 h 477"/>
                <a:gd name="T6" fmla="*/ 5763 w 5763"/>
                <a:gd name="T7" fmla="*/ 465 h 477"/>
                <a:gd name="T8" fmla="*/ 4821 w 5763"/>
                <a:gd name="T9" fmla="*/ 477 h 477"/>
                <a:gd name="T10" fmla="*/ 4326 w 5763"/>
                <a:gd name="T11" fmla="*/ 447 h 477"/>
                <a:gd name="T12" fmla="*/ 3783 w 5763"/>
                <a:gd name="T13" fmla="*/ 465 h 477"/>
                <a:gd name="T14" fmla="*/ 3417 w 5763"/>
                <a:gd name="T15" fmla="*/ 456 h 477"/>
                <a:gd name="T16" fmla="*/ 2973 w 5763"/>
                <a:gd name="T17" fmla="*/ 459 h 477"/>
                <a:gd name="T18" fmla="*/ 2451 w 5763"/>
                <a:gd name="T19" fmla="*/ 453 h 477"/>
                <a:gd name="T20" fmla="*/ 2289 w 5763"/>
                <a:gd name="T21" fmla="*/ 441 h 477"/>
                <a:gd name="T22" fmla="*/ 2010 w 5763"/>
                <a:gd name="T23" fmla="*/ 453 h 477"/>
                <a:gd name="T24" fmla="*/ 1827 w 5763"/>
                <a:gd name="T25" fmla="*/ 450 h 477"/>
                <a:gd name="T26" fmla="*/ 1215 w 5763"/>
                <a:gd name="T27" fmla="*/ 465 h 477"/>
                <a:gd name="T28" fmla="*/ 660 w 5763"/>
                <a:gd name="T29" fmla="*/ 456 h 477"/>
                <a:gd name="T30" fmla="*/ 0 w 5763"/>
                <a:gd name="T31" fmla="*/ 450 h 4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195"/>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Freeform 4"/>
            <p:cNvSpPr>
              <a:spLocks/>
            </p:cNvSpPr>
            <p:nvPr/>
          </p:nvSpPr>
          <p:spPr bwMode="auto">
            <a:xfrm>
              <a:off x="0" y="98"/>
              <a:ext cx="256" cy="253"/>
            </a:xfrm>
            <a:custGeom>
              <a:avLst/>
              <a:gdLst>
                <a:gd name="T0" fmla="*/ 8 w 256"/>
                <a:gd name="T1" fmla="*/ 190 h 253"/>
                <a:gd name="T2" fmla="*/ 71 w 256"/>
                <a:gd name="T3" fmla="*/ 115 h 253"/>
                <a:gd name="T4" fmla="*/ 203 w 256"/>
                <a:gd name="T5" fmla="*/ 16 h 253"/>
                <a:gd name="T6" fmla="*/ 251 w 256"/>
                <a:gd name="T7" fmla="*/ 19 h 253"/>
                <a:gd name="T8" fmla="*/ 236 w 256"/>
                <a:gd name="T9" fmla="*/ 46 h 253"/>
                <a:gd name="T10" fmla="*/ 176 w 256"/>
                <a:gd name="T11" fmla="*/ 82 h 253"/>
                <a:gd name="T12" fmla="*/ 92 w 256"/>
                <a:gd name="T13" fmla="*/ 154 h 253"/>
                <a:gd name="T14" fmla="*/ 23 w 256"/>
                <a:gd name="T15" fmla="*/ 247 h 253"/>
                <a:gd name="T16" fmla="*/ 8 w 256"/>
                <a:gd name="T17" fmla="*/ 190 h 2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Freeform 5"/>
            <p:cNvSpPr>
              <a:spLocks/>
            </p:cNvSpPr>
            <p:nvPr/>
          </p:nvSpPr>
          <p:spPr bwMode="auto">
            <a:xfrm>
              <a:off x="56" y="0"/>
              <a:ext cx="708" cy="459"/>
            </a:xfrm>
            <a:custGeom>
              <a:avLst/>
              <a:gdLst>
                <a:gd name="T0" fmla="*/ 0 w 708"/>
                <a:gd name="T1" fmla="*/ 432 h 459"/>
                <a:gd name="T2" fmla="*/ 0 w 708"/>
                <a:gd name="T3" fmla="*/ 453 h 459"/>
                <a:gd name="T4" fmla="*/ 72 w 708"/>
                <a:gd name="T5" fmla="*/ 324 h 459"/>
                <a:gd name="T6" fmla="*/ 198 w 708"/>
                <a:gd name="T7" fmla="*/ 201 h 459"/>
                <a:gd name="T8" fmla="*/ 366 w 708"/>
                <a:gd name="T9" fmla="*/ 102 h 459"/>
                <a:gd name="T10" fmla="*/ 531 w 708"/>
                <a:gd name="T11" fmla="*/ 36 h 459"/>
                <a:gd name="T12" fmla="*/ 609 w 708"/>
                <a:gd name="T13" fmla="*/ 0 h 459"/>
                <a:gd name="T14" fmla="*/ 708 w 708"/>
                <a:gd name="T15" fmla="*/ 3 h 459"/>
                <a:gd name="T16" fmla="*/ 591 w 708"/>
                <a:gd name="T17" fmla="*/ 66 h 459"/>
                <a:gd name="T18" fmla="*/ 417 w 708"/>
                <a:gd name="T19" fmla="*/ 126 h 459"/>
                <a:gd name="T20" fmla="*/ 237 w 708"/>
                <a:gd name="T21" fmla="*/ 231 h 459"/>
                <a:gd name="T22" fmla="*/ 117 w 708"/>
                <a:gd name="T23" fmla="*/ 345 h 459"/>
                <a:gd name="T24" fmla="*/ 51 w 708"/>
                <a:gd name="T25" fmla="*/ 459 h 459"/>
                <a:gd name="T26" fmla="*/ 0 w 708"/>
                <a:gd name="T27" fmla="*/ 453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8" name="Freeform 6"/>
            <p:cNvSpPr>
              <a:spLocks/>
            </p:cNvSpPr>
            <p:nvPr/>
          </p:nvSpPr>
          <p:spPr bwMode="auto">
            <a:xfrm>
              <a:off x="131" y="269"/>
              <a:ext cx="251" cy="194"/>
            </a:xfrm>
            <a:custGeom>
              <a:avLst/>
              <a:gdLst>
                <a:gd name="T0" fmla="*/ 21 w 251"/>
                <a:gd name="T1" fmla="*/ 163 h 194"/>
                <a:gd name="T2" fmla="*/ 9 w 251"/>
                <a:gd name="T3" fmla="*/ 184 h 194"/>
                <a:gd name="T4" fmla="*/ 75 w 251"/>
                <a:gd name="T5" fmla="*/ 103 h 194"/>
                <a:gd name="T6" fmla="*/ 165 w 251"/>
                <a:gd name="T7" fmla="*/ 28 h 194"/>
                <a:gd name="T8" fmla="*/ 207 w 251"/>
                <a:gd name="T9" fmla="*/ 7 h 194"/>
                <a:gd name="T10" fmla="*/ 246 w 251"/>
                <a:gd name="T11" fmla="*/ 4 h 194"/>
                <a:gd name="T12" fmla="*/ 237 w 251"/>
                <a:gd name="T13" fmla="*/ 34 h 194"/>
                <a:gd name="T14" fmla="*/ 183 w 251"/>
                <a:gd name="T15" fmla="*/ 61 h 194"/>
                <a:gd name="T16" fmla="*/ 108 w 251"/>
                <a:gd name="T17" fmla="*/ 124 h 194"/>
                <a:gd name="T18" fmla="*/ 54 w 251"/>
                <a:gd name="T19" fmla="*/ 190 h 194"/>
                <a:gd name="T20" fmla="*/ 6 w 251"/>
                <a:gd name="T21" fmla="*/ 184 h 1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Freeform 7"/>
            <p:cNvSpPr>
              <a:spLocks/>
            </p:cNvSpPr>
            <p:nvPr/>
          </p:nvSpPr>
          <p:spPr bwMode="auto">
            <a:xfrm>
              <a:off x="341" y="0"/>
              <a:ext cx="159" cy="72"/>
            </a:xfrm>
            <a:custGeom>
              <a:avLst/>
              <a:gdLst>
                <a:gd name="T0" fmla="*/ 99 w 159"/>
                <a:gd name="T1" fmla="*/ 0 h 72"/>
                <a:gd name="T2" fmla="*/ 15 w 159"/>
                <a:gd name="T3" fmla="*/ 36 h 72"/>
                <a:gd name="T4" fmla="*/ 6 w 159"/>
                <a:gd name="T5" fmla="*/ 60 h 72"/>
                <a:gd name="T6" fmla="*/ 36 w 159"/>
                <a:gd name="T7" fmla="*/ 69 h 72"/>
                <a:gd name="T8" fmla="*/ 87 w 159"/>
                <a:gd name="T9" fmla="*/ 42 h 72"/>
                <a:gd name="T10" fmla="*/ 159 w 159"/>
                <a:gd name="T11" fmla="*/ 0 h 72"/>
                <a:gd name="T12" fmla="*/ 99 w 159"/>
                <a:gd name="T13" fmla="*/ 0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Freeform 8"/>
            <p:cNvSpPr>
              <a:spLocks/>
            </p:cNvSpPr>
            <p:nvPr/>
          </p:nvSpPr>
          <p:spPr bwMode="auto">
            <a:xfrm>
              <a:off x="488" y="0"/>
              <a:ext cx="455" cy="216"/>
            </a:xfrm>
            <a:custGeom>
              <a:avLst/>
              <a:gdLst>
                <a:gd name="T0" fmla="*/ 395 w 455"/>
                <a:gd name="T1" fmla="*/ 0 h 216"/>
                <a:gd name="T2" fmla="*/ 338 w 455"/>
                <a:gd name="T3" fmla="*/ 48 h 216"/>
                <a:gd name="T4" fmla="*/ 242 w 455"/>
                <a:gd name="T5" fmla="*/ 102 h 216"/>
                <a:gd name="T6" fmla="*/ 104 w 455"/>
                <a:gd name="T7" fmla="*/ 147 h 216"/>
                <a:gd name="T8" fmla="*/ 35 w 455"/>
                <a:gd name="T9" fmla="*/ 168 h 216"/>
                <a:gd name="T10" fmla="*/ 8 w 455"/>
                <a:gd name="T11" fmla="*/ 192 h 216"/>
                <a:gd name="T12" fmla="*/ 8 w 455"/>
                <a:gd name="T13" fmla="*/ 213 h 216"/>
                <a:gd name="T14" fmla="*/ 59 w 455"/>
                <a:gd name="T15" fmla="*/ 213 h 216"/>
                <a:gd name="T16" fmla="*/ 86 w 455"/>
                <a:gd name="T17" fmla="*/ 192 h 216"/>
                <a:gd name="T18" fmla="*/ 173 w 455"/>
                <a:gd name="T19" fmla="*/ 159 h 216"/>
                <a:gd name="T20" fmla="*/ 299 w 455"/>
                <a:gd name="T21" fmla="*/ 126 h 216"/>
                <a:gd name="T22" fmla="*/ 392 w 455"/>
                <a:gd name="T23" fmla="*/ 72 h 216"/>
                <a:gd name="T24" fmla="*/ 455 w 455"/>
                <a:gd name="T25" fmla="*/ 0 h 216"/>
                <a:gd name="T26" fmla="*/ 395 w 455"/>
                <a:gd name="T27" fmla="*/ 0 h 2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Freeform 9"/>
            <p:cNvSpPr>
              <a:spLocks/>
            </p:cNvSpPr>
            <p:nvPr/>
          </p:nvSpPr>
          <p:spPr bwMode="auto">
            <a:xfrm>
              <a:off x="1448" y="37"/>
              <a:ext cx="414" cy="108"/>
            </a:xfrm>
            <a:custGeom>
              <a:avLst/>
              <a:gdLst>
                <a:gd name="T0" fmla="*/ 0 w 414"/>
                <a:gd name="T1" fmla="*/ 11 h 108"/>
                <a:gd name="T2" fmla="*/ 24 w 414"/>
                <a:gd name="T3" fmla="*/ 11 h 108"/>
                <a:gd name="T4" fmla="*/ 156 w 414"/>
                <a:gd name="T5" fmla="*/ 2 h 108"/>
                <a:gd name="T6" fmla="*/ 288 w 414"/>
                <a:gd name="T7" fmla="*/ 23 h 108"/>
                <a:gd name="T8" fmla="*/ 384 w 414"/>
                <a:gd name="T9" fmla="*/ 53 h 108"/>
                <a:gd name="T10" fmla="*/ 411 w 414"/>
                <a:gd name="T11" fmla="*/ 74 h 108"/>
                <a:gd name="T12" fmla="*/ 405 w 414"/>
                <a:gd name="T13" fmla="*/ 104 h 108"/>
                <a:gd name="T14" fmla="*/ 363 w 414"/>
                <a:gd name="T15" fmla="*/ 101 h 108"/>
                <a:gd name="T16" fmla="*/ 294 w 414"/>
                <a:gd name="T17" fmla="*/ 77 h 108"/>
                <a:gd name="T18" fmla="*/ 174 w 414"/>
                <a:gd name="T19" fmla="*/ 50 h 108"/>
                <a:gd name="T20" fmla="*/ 72 w 414"/>
                <a:gd name="T21" fmla="*/ 62 h 108"/>
                <a:gd name="T22" fmla="*/ 36 w 414"/>
                <a:gd name="T23" fmla="*/ 59 h 108"/>
                <a:gd name="T24" fmla="*/ 0 w 414"/>
                <a:gd name="T25" fmla="*/ 11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Freeform 10"/>
            <p:cNvSpPr>
              <a:spLocks/>
            </p:cNvSpPr>
            <p:nvPr/>
          </p:nvSpPr>
          <p:spPr bwMode="auto">
            <a:xfrm>
              <a:off x="1790" y="0"/>
              <a:ext cx="520" cy="225"/>
            </a:xfrm>
            <a:custGeom>
              <a:avLst/>
              <a:gdLst>
                <a:gd name="T0" fmla="*/ 42 w 520"/>
                <a:gd name="T1" fmla="*/ 0 h 225"/>
                <a:gd name="T2" fmla="*/ 12 w 520"/>
                <a:gd name="T3" fmla="*/ 24 h 225"/>
                <a:gd name="T4" fmla="*/ 114 w 520"/>
                <a:gd name="T5" fmla="*/ 54 h 225"/>
                <a:gd name="T6" fmla="*/ 240 w 520"/>
                <a:gd name="T7" fmla="*/ 117 h 225"/>
                <a:gd name="T8" fmla="*/ 333 w 520"/>
                <a:gd name="T9" fmla="*/ 153 h 225"/>
                <a:gd name="T10" fmla="*/ 438 w 520"/>
                <a:gd name="T11" fmla="*/ 219 h 225"/>
                <a:gd name="T12" fmla="*/ 426 w 520"/>
                <a:gd name="T13" fmla="*/ 192 h 225"/>
                <a:gd name="T14" fmla="*/ 441 w 520"/>
                <a:gd name="T15" fmla="*/ 180 h 225"/>
                <a:gd name="T16" fmla="*/ 519 w 520"/>
                <a:gd name="T17" fmla="*/ 216 h 225"/>
                <a:gd name="T18" fmla="*/ 450 w 520"/>
                <a:gd name="T19" fmla="*/ 162 h 225"/>
                <a:gd name="T20" fmla="*/ 381 w 520"/>
                <a:gd name="T21" fmla="*/ 135 h 225"/>
                <a:gd name="T22" fmla="*/ 285 w 520"/>
                <a:gd name="T23" fmla="*/ 84 h 225"/>
                <a:gd name="T24" fmla="*/ 186 w 520"/>
                <a:gd name="T25" fmla="*/ 18 h 225"/>
                <a:gd name="T26" fmla="*/ 123 w 520"/>
                <a:gd name="T27" fmla="*/ 0 h 225"/>
                <a:gd name="T28" fmla="*/ 42 w 520"/>
                <a:gd name="T29" fmla="*/ 0 h 2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Freeform 11"/>
            <p:cNvSpPr>
              <a:spLocks/>
            </p:cNvSpPr>
            <p:nvPr/>
          </p:nvSpPr>
          <p:spPr bwMode="auto">
            <a:xfrm>
              <a:off x="1943" y="154"/>
              <a:ext cx="431" cy="233"/>
            </a:xfrm>
            <a:custGeom>
              <a:avLst/>
              <a:gdLst>
                <a:gd name="T0" fmla="*/ 6 w 431"/>
                <a:gd name="T1" fmla="*/ 38 h 233"/>
                <a:gd name="T2" fmla="*/ 9 w 431"/>
                <a:gd name="T3" fmla="*/ 20 h 233"/>
                <a:gd name="T4" fmla="*/ 42 w 431"/>
                <a:gd name="T5" fmla="*/ 2 h 233"/>
                <a:gd name="T6" fmla="*/ 90 w 431"/>
                <a:gd name="T7" fmla="*/ 35 h 233"/>
                <a:gd name="T8" fmla="*/ 189 w 431"/>
                <a:gd name="T9" fmla="*/ 89 h 233"/>
                <a:gd name="T10" fmla="*/ 288 w 431"/>
                <a:gd name="T11" fmla="*/ 140 h 233"/>
                <a:gd name="T12" fmla="*/ 375 w 431"/>
                <a:gd name="T13" fmla="*/ 176 h 233"/>
                <a:gd name="T14" fmla="*/ 396 w 431"/>
                <a:gd name="T15" fmla="*/ 176 h 233"/>
                <a:gd name="T16" fmla="*/ 429 w 431"/>
                <a:gd name="T17" fmla="*/ 212 h 233"/>
                <a:gd name="T18" fmla="*/ 408 w 431"/>
                <a:gd name="T19" fmla="*/ 233 h 233"/>
                <a:gd name="T20" fmla="*/ 333 w 431"/>
                <a:gd name="T21" fmla="*/ 212 h 233"/>
                <a:gd name="T22" fmla="*/ 186 w 431"/>
                <a:gd name="T23" fmla="*/ 143 h 233"/>
                <a:gd name="T24" fmla="*/ 48 w 431"/>
                <a:gd name="T25" fmla="*/ 68 h 233"/>
                <a:gd name="T26" fmla="*/ 6 w 431"/>
                <a:gd name="T27" fmla="*/ 38 h 2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Freeform 12"/>
            <p:cNvSpPr>
              <a:spLocks/>
            </p:cNvSpPr>
            <p:nvPr/>
          </p:nvSpPr>
          <p:spPr bwMode="auto">
            <a:xfrm>
              <a:off x="2262" y="87"/>
              <a:ext cx="396" cy="227"/>
            </a:xfrm>
            <a:custGeom>
              <a:avLst/>
              <a:gdLst>
                <a:gd name="T0" fmla="*/ 2 w 396"/>
                <a:gd name="T1" fmla="*/ 9 h 227"/>
                <a:gd name="T2" fmla="*/ 53 w 396"/>
                <a:gd name="T3" fmla="*/ 66 h 227"/>
                <a:gd name="T4" fmla="*/ 176 w 396"/>
                <a:gd name="T5" fmla="*/ 132 h 227"/>
                <a:gd name="T6" fmla="*/ 293 w 396"/>
                <a:gd name="T7" fmla="*/ 189 h 227"/>
                <a:gd name="T8" fmla="*/ 341 w 396"/>
                <a:gd name="T9" fmla="*/ 222 h 227"/>
                <a:gd name="T10" fmla="*/ 377 w 396"/>
                <a:gd name="T11" fmla="*/ 219 h 227"/>
                <a:gd name="T12" fmla="*/ 377 w 396"/>
                <a:gd name="T13" fmla="*/ 180 h 227"/>
                <a:gd name="T14" fmla="*/ 260 w 396"/>
                <a:gd name="T15" fmla="*/ 126 h 227"/>
                <a:gd name="T16" fmla="*/ 113 w 396"/>
                <a:gd name="T17" fmla="*/ 51 h 227"/>
                <a:gd name="T18" fmla="*/ 41 w 396"/>
                <a:gd name="T19" fmla="*/ 9 h 227"/>
                <a:gd name="T20" fmla="*/ 2 w 396"/>
                <a:gd name="T21" fmla="*/ 9 h 2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Freeform 13"/>
            <p:cNvSpPr>
              <a:spLocks/>
            </p:cNvSpPr>
            <p:nvPr/>
          </p:nvSpPr>
          <p:spPr bwMode="auto">
            <a:xfrm>
              <a:off x="2264" y="240"/>
              <a:ext cx="516" cy="223"/>
            </a:xfrm>
            <a:custGeom>
              <a:avLst/>
              <a:gdLst>
                <a:gd name="T0" fmla="*/ 3 w 516"/>
                <a:gd name="T1" fmla="*/ 10 h 223"/>
                <a:gd name="T2" fmla="*/ 105 w 516"/>
                <a:gd name="T3" fmla="*/ 97 h 223"/>
                <a:gd name="T4" fmla="*/ 243 w 516"/>
                <a:gd name="T5" fmla="*/ 178 h 223"/>
                <a:gd name="T6" fmla="*/ 357 w 516"/>
                <a:gd name="T7" fmla="*/ 217 h 223"/>
                <a:gd name="T8" fmla="*/ 498 w 516"/>
                <a:gd name="T9" fmla="*/ 214 h 223"/>
                <a:gd name="T10" fmla="*/ 468 w 516"/>
                <a:gd name="T11" fmla="*/ 187 h 223"/>
                <a:gd name="T12" fmla="*/ 309 w 516"/>
                <a:gd name="T13" fmla="*/ 136 h 223"/>
                <a:gd name="T14" fmla="*/ 123 w 516"/>
                <a:gd name="T15" fmla="*/ 34 h 223"/>
                <a:gd name="T16" fmla="*/ 3 w 516"/>
                <a:gd name="T17" fmla="*/ 10 h 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Freeform 14"/>
            <p:cNvSpPr>
              <a:spLocks/>
            </p:cNvSpPr>
            <p:nvPr/>
          </p:nvSpPr>
          <p:spPr bwMode="auto">
            <a:xfrm>
              <a:off x="2723" y="324"/>
              <a:ext cx="414" cy="100"/>
            </a:xfrm>
            <a:custGeom>
              <a:avLst/>
              <a:gdLst>
                <a:gd name="T0" fmla="*/ 69 w 414"/>
                <a:gd name="T1" fmla="*/ 60 h 100"/>
                <a:gd name="T2" fmla="*/ 12 w 414"/>
                <a:gd name="T3" fmla="*/ 42 h 100"/>
                <a:gd name="T4" fmla="*/ 3 w 414"/>
                <a:gd name="T5" fmla="*/ 15 h 100"/>
                <a:gd name="T6" fmla="*/ 30 w 414"/>
                <a:gd name="T7" fmla="*/ 0 h 100"/>
                <a:gd name="T8" fmla="*/ 117 w 414"/>
                <a:gd name="T9" fmla="*/ 18 h 100"/>
                <a:gd name="T10" fmla="*/ 243 w 414"/>
                <a:gd name="T11" fmla="*/ 48 h 100"/>
                <a:gd name="T12" fmla="*/ 387 w 414"/>
                <a:gd name="T13" fmla="*/ 48 h 100"/>
                <a:gd name="T14" fmla="*/ 408 w 414"/>
                <a:gd name="T15" fmla="*/ 54 h 100"/>
                <a:gd name="T16" fmla="*/ 381 w 414"/>
                <a:gd name="T17" fmla="*/ 87 h 100"/>
                <a:gd name="T18" fmla="*/ 318 w 414"/>
                <a:gd name="T19" fmla="*/ 99 h 100"/>
                <a:gd name="T20" fmla="*/ 195 w 414"/>
                <a:gd name="T21" fmla="*/ 93 h 100"/>
                <a:gd name="T22" fmla="*/ 69 w 414"/>
                <a:gd name="T23" fmla="*/ 60 h 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Freeform 15"/>
            <p:cNvSpPr>
              <a:spLocks/>
            </p:cNvSpPr>
            <p:nvPr/>
          </p:nvSpPr>
          <p:spPr bwMode="auto">
            <a:xfrm>
              <a:off x="3165" y="375"/>
              <a:ext cx="150" cy="72"/>
            </a:xfrm>
            <a:custGeom>
              <a:avLst/>
              <a:gdLst>
                <a:gd name="T0" fmla="*/ 3 w 150"/>
                <a:gd name="T1" fmla="*/ 67 h 72"/>
                <a:gd name="T2" fmla="*/ 84 w 150"/>
                <a:gd name="T3" fmla="*/ 19 h 72"/>
                <a:gd name="T4" fmla="*/ 123 w 150"/>
                <a:gd name="T5" fmla="*/ 1 h 72"/>
                <a:gd name="T6" fmla="*/ 150 w 150"/>
                <a:gd name="T7" fmla="*/ 22 h 72"/>
                <a:gd name="T8" fmla="*/ 123 w 150"/>
                <a:gd name="T9" fmla="*/ 55 h 72"/>
                <a:gd name="T10" fmla="*/ 90 w 150"/>
                <a:gd name="T11" fmla="*/ 70 h 72"/>
                <a:gd name="T12" fmla="*/ 0 w 150"/>
                <a:gd name="T13" fmla="*/ 67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Freeform 16"/>
            <p:cNvSpPr>
              <a:spLocks/>
            </p:cNvSpPr>
            <p:nvPr/>
          </p:nvSpPr>
          <p:spPr bwMode="auto">
            <a:xfrm>
              <a:off x="3463" y="267"/>
              <a:ext cx="148" cy="91"/>
            </a:xfrm>
            <a:custGeom>
              <a:avLst/>
              <a:gdLst>
                <a:gd name="T0" fmla="*/ 1 w 148"/>
                <a:gd name="T1" fmla="*/ 69 h 91"/>
                <a:gd name="T2" fmla="*/ 25 w 148"/>
                <a:gd name="T3" fmla="*/ 51 h 91"/>
                <a:gd name="T4" fmla="*/ 100 w 148"/>
                <a:gd name="T5" fmla="*/ 9 h 91"/>
                <a:gd name="T6" fmla="*/ 133 w 148"/>
                <a:gd name="T7" fmla="*/ 3 h 91"/>
                <a:gd name="T8" fmla="*/ 136 w 148"/>
                <a:gd name="T9" fmla="*/ 27 h 91"/>
                <a:gd name="T10" fmla="*/ 61 w 148"/>
                <a:gd name="T11" fmla="*/ 75 h 91"/>
                <a:gd name="T12" fmla="*/ 19 w 148"/>
                <a:gd name="T13" fmla="*/ 90 h 91"/>
                <a:gd name="T14" fmla="*/ 1 w 148"/>
                <a:gd name="T15" fmla="*/ 69 h 9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Freeform 17"/>
            <p:cNvSpPr>
              <a:spLocks/>
            </p:cNvSpPr>
            <p:nvPr/>
          </p:nvSpPr>
          <p:spPr bwMode="auto">
            <a:xfrm>
              <a:off x="3580" y="58"/>
              <a:ext cx="938" cy="158"/>
            </a:xfrm>
            <a:custGeom>
              <a:avLst/>
              <a:gdLst>
                <a:gd name="T0" fmla="*/ 172 w 938"/>
                <a:gd name="T1" fmla="*/ 86 h 158"/>
                <a:gd name="T2" fmla="*/ 61 w 938"/>
                <a:gd name="T3" fmla="*/ 137 h 158"/>
                <a:gd name="T4" fmla="*/ 16 w 938"/>
                <a:gd name="T5" fmla="*/ 155 h 158"/>
                <a:gd name="T6" fmla="*/ 7 w 938"/>
                <a:gd name="T7" fmla="*/ 122 h 158"/>
                <a:gd name="T8" fmla="*/ 58 w 938"/>
                <a:gd name="T9" fmla="*/ 80 h 158"/>
                <a:gd name="T10" fmla="*/ 172 w 938"/>
                <a:gd name="T11" fmla="*/ 38 h 158"/>
                <a:gd name="T12" fmla="*/ 304 w 938"/>
                <a:gd name="T13" fmla="*/ 11 h 158"/>
                <a:gd name="T14" fmla="*/ 463 w 938"/>
                <a:gd name="T15" fmla="*/ 2 h 158"/>
                <a:gd name="T16" fmla="*/ 631 w 938"/>
                <a:gd name="T17" fmla="*/ 23 h 158"/>
                <a:gd name="T18" fmla="*/ 796 w 938"/>
                <a:gd name="T19" fmla="*/ 53 h 158"/>
                <a:gd name="T20" fmla="*/ 841 w 938"/>
                <a:gd name="T21" fmla="*/ 47 h 158"/>
                <a:gd name="T22" fmla="*/ 907 w 938"/>
                <a:gd name="T23" fmla="*/ 71 h 158"/>
                <a:gd name="T24" fmla="*/ 919 w 938"/>
                <a:gd name="T25" fmla="*/ 101 h 158"/>
                <a:gd name="T26" fmla="*/ 793 w 938"/>
                <a:gd name="T27" fmla="*/ 98 h 158"/>
                <a:gd name="T28" fmla="*/ 634 w 938"/>
                <a:gd name="T29" fmla="*/ 62 h 158"/>
                <a:gd name="T30" fmla="*/ 439 w 938"/>
                <a:gd name="T31" fmla="*/ 38 h 158"/>
                <a:gd name="T32" fmla="*/ 238 w 938"/>
                <a:gd name="T33" fmla="*/ 59 h 158"/>
                <a:gd name="T34" fmla="*/ 172 w 938"/>
                <a:gd name="T35" fmla="*/ 86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Freeform 18"/>
            <p:cNvSpPr>
              <a:spLocks/>
            </p:cNvSpPr>
            <p:nvPr/>
          </p:nvSpPr>
          <p:spPr bwMode="auto">
            <a:xfrm>
              <a:off x="3686" y="145"/>
              <a:ext cx="372" cy="98"/>
            </a:xfrm>
            <a:custGeom>
              <a:avLst/>
              <a:gdLst>
                <a:gd name="T0" fmla="*/ 18 w 372"/>
                <a:gd name="T1" fmla="*/ 47 h 98"/>
                <a:gd name="T2" fmla="*/ 141 w 372"/>
                <a:gd name="T3" fmla="*/ 17 h 98"/>
                <a:gd name="T4" fmla="*/ 246 w 372"/>
                <a:gd name="T5" fmla="*/ 2 h 98"/>
                <a:gd name="T6" fmla="*/ 351 w 372"/>
                <a:gd name="T7" fmla="*/ 5 h 98"/>
                <a:gd name="T8" fmla="*/ 372 w 372"/>
                <a:gd name="T9" fmla="*/ 23 h 98"/>
                <a:gd name="T10" fmla="*/ 354 w 372"/>
                <a:gd name="T11" fmla="*/ 44 h 98"/>
                <a:gd name="T12" fmla="*/ 264 w 372"/>
                <a:gd name="T13" fmla="*/ 50 h 98"/>
                <a:gd name="T14" fmla="*/ 168 w 372"/>
                <a:gd name="T15" fmla="*/ 53 h 98"/>
                <a:gd name="T16" fmla="*/ 72 w 372"/>
                <a:gd name="T17" fmla="*/ 77 h 98"/>
                <a:gd name="T18" fmla="*/ 15 w 372"/>
                <a:gd name="T19" fmla="*/ 95 h 98"/>
                <a:gd name="T20" fmla="*/ 0 w 372"/>
                <a:gd name="T21" fmla="*/ 56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Freeform 19"/>
            <p:cNvSpPr>
              <a:spLocks/>
            </p:cNvSpPr>
            <p:nvPr/>
          </p:nvSpPr>
          <p:spPr bwMode="auto">
            <a:xfrm>
              <a:off x="3618" y="308"/>
              <a:ext cx="318" cy="158"/>
            </a:xfrm>
            <a:custGeom>
              <a:avLst/>
              <a:gdLst>
                <a:gd name="T0" fmla="*/ 0 w 318"/>
                <a:gd name="T1" fmla="*/ 158 h 158"/>
                <a:gd name="T2" fmla="*/ 12 w 318"/>
                <a:gd name="T3" fmla="*/ 137 h 158"/>
                <a:gd name="T4" fmla="*/ 162 w 318"/>
                <a:gd name="T5" fmla="*/ 71 h 158"/>
                <a:gd name="T6" fmla="*/ 249 w 318"/>
                <a:gd name="T7" fmla="*/ 20 h 158"/>
                <a:gd name="T8" fmla="*/ 285 w 318"/>
                <a:gd name="T9" fmla="*/ 2 h 158"/>
                <a:gd name="T10" fmla="*/ 309 w 318"/>
                <a:gd name="T11" fmla="*/ 11 h 158"/>
                <a:gd name="T12" fmla="*/ 303 w 318"/>
                <a:gd name="T13" fmla="*/ 47 h 158"/>
                <a:gd name="T14" fmla="*/ 219 w 318"/>
                <a:gd name="T15" fmla="*/ 89 h 158"/>
                <a:gd name="T16" fmla="*/ 108 w 318"/>
                <a:gd name="T17" fmla="*/ 140 h 158"/>
                <a:gd name="T18" fmla="*/ 57 w 318"/>
                <a:gd name="T19" fmla="*/ 152 h 158"/>
                <a:gd name="T20" fmla="*/ 0 w 318"/>
                <a:gd name="T2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2" name="Freeform 20"/>
            <p:cNvSpPr>
              <a:spLocks/>
            </p:cNvSpPr>
            <p:nvPr/>
          </p:nvSpPr>
          <p:spPr bwMode="auto">
            <a:xfrm>
              <a:off x="3413" y="291"/>
              <a:ext cx="380" cy="174"/>
            </a:xfrm>
            <a:custGeom>
              <a:avLst/>
              <a:gdLst>
                <a:gd name="T0" fmla="*/ 3 w 380"/>
                <a:gd name="T1" fmla="*/ 165 h 174"/>
                <a:gd name="T2" fmla="*/ 129 w 380"/>
                <a:gd name="T3" fmla="*/ 93 h 174"/>
                <a:gd name="T4" fmla="*/ 261 w 380"/>
                <a:gd name="T5" fmla="*/ 30 h 174"/>
                <a:gd name="T6" fmla="*/ 351 w 380"/>
                <a:gd name="T7" fmla="*/ 0 h 174"/>
                <a:gd name="T8" fmla="*/ 378 w 380"/>
                <a:gd name="T9" fmla="*/ 27 h 174"/>
                <a:gd name="T10" fmla="*/ 336 w 380"/>
                <a:gd name="T11" fmla="*/ 51 h 174"/>
                <a:gd name="T12" fmla="*/ 291 w 380"/>
                <a:gd name="T13" fmla="*/ 60 h 174"/>
                <a:gd name="T14" fmla="*/ 240 w 380"/>
                <a:gd name="T15" fmla="*/ 75 h 174"/>
                <a:gd name="T16" fmla="*/ 189 w 380"/>
                <a:gd name="T17" fmla="*/ 120 h 174"/>
                <a:gd name="T18" fmla="*/ 102 w 380"/>
                <a:gd name="T19" fmla="*/ 174 h 174"/>
                <a:gd name="T20" fmla="*/ 0 w 380"/>
                <a:gd name="T21" fmla="*/ 162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Freeform 21"/>
            <p:cNvSpPr>
              <a:spLocks/>
            </p:cNvSpPr>
            <p:nvPr/>
          </p:nvSpPr>
          <p:spPr bwMode="auto">
            <a:xfrm>
              <a:off x="4178" y="187"/>
              <a:ext cx="523" cy="69"/>
            </a:xfrm>
            <a:custGeom>
              <a:avLst/>
              <a:gdLst>
                <a:gd name="T0" fmla="*/ 84 w 523"/>
                <a:gd name="T1" fmla="*/ 11 h 69"/>
                <a:gd name="T2" fmla="*/ 27 w 523"/>
                <a:gd name="T3" fmla="*/ 5 h 69"/>
                <a:gd name="T4" fmla="*/ 9 w 523"/>
                <a:gd name="T5" fmla="*/ 35 h 69"/>
                <a:gd name="T6" fmla="*/ 81 w 523"/>
                <a:gd name="T7" fmla="*/ 56 h 69"/>
                <a:gd name="T8" fmla="*/ 255 w 523"/>
                <a:gd name="T9" fmla="*/ 68 h 69"/>
                <a:gd name="T10" fmla="*/ 432 w 523"/>
                <a:gd name="T11" fmla="*/ 50 h 69"/>
                <a:gd name="T12" fmla="*/ 513 w 523"/>
                <a:gd name="T13" fmla="*/ 5 h 69"/>
                <a:gd name="T14" fmla="*/ 372 w 523"/>
                <a:gd name="T15" fmla="*/ 20 h 69"/>
                <a:gd name="T16" fmla="*/ 141 w 523"/>
                <a:gd name="T17" fmla="*/ 14 h 69"/>
                <a:gd name="T18" fmla="*/ 84 w 523"/>
                <a:gd name="T19" fmla="*/ 11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Freeform 22"/>
            <p:cNvSpPr>
              <a:spLocks/>
            </p:cNvSpPr>
            <p:nvPr/>
          </p:nvSpPr>
          <p:spPr bwMode="auto">
            <a:xfrm>
              <a:off x="4689" y="186"/>
              <a:ext cx="537" cy="120"/>
            </a:xfrm>
            <a:custGeom>
              <a:avLst/>
              <a:gdLst>
                <a:gd name="T0" fmla="*/ 23 w 537"/>
                <a:gd name="T1" fmla="*/ 6 h 120"/>
                <a:gd name="T2" fmla="*/ 188 w 537"/>
                <a:gd name="T3" fmla="*/ 3 h 120"/>
                <a:gd name="T4" fmla="*/ 323 w 537"/>
                <a:gd name="T5" fmla="*/ 27 h 120"/>
                <a:gd name="T6" fmla="*/ 464 w 537"/>
                <a:gd name="T7" fmla="*/ 69 h 120"/>
                <a:gd name="T8" fmla="*/ 521 w 537"/>
                <a:gd name="T9" fmla="*/ 90 h 120"/>
                <a:gd name="T10" fmla="*/ 533 w 537"/>
                <a:gd name="T11" fmla="*/ 105 h 120"/>
                <a:gd name="T12" fmla="*/ 497 w 537"/>
                <a:gd name="T13" fmla="*/ 120 h 120"/>
                <a:gd name="T14" fmla="*/ 452 w 537"/>
                <a:gd name="T15" fmla="*/ 108 h 120"/>
                <a:gd name="T16" fmla="*/ 350 w 537"/>
                <a:gd name="T17" fmla="*/ 72 h 120"/>
                <a:gd name="T18" fmla="*/ 158 w 537"/>
                <a:gd name="T19" fmla="*/ 39 h 120"/>
                <a:gd name="T20" fmla="*/ 50 w 537"/>
                <a:gd name="T21" fmla="*/ 39 h 120"/>
                <a:gd name="T22" fmla="*/ 23 w 537"/>
                <a:gd name="T23" fmla="*/ 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5" name="Freeform 23"/>
            <p:cNvSpPr>
              <a:spLocks/>
            </p:cNvSpPr>
            <p:nvPr/>
          </p:nvSpPr>
          <p:spPr bwMode="auto">
            <a:xfrm>
              <a:off x="4968" y="312"/>
              <a:ext cx="800" cy="143"/>
            </a:xfrm>
            <a:custGeom>
              <a:avLst/>
              <a:gdLst>
                <a:gd name="T0" fmla="*/ 800 w 800"/>
                <a:gd name="T1" fmla="*/ 24 h 143"/>
                <a:gd name="T2" fmla="*/ 782 w 800"/>
                <a:gd name="T3" fmla="*/ 15 h 143"/>
                <a:gd name="T4" fmla="*/ 659 w 800"/>
                <a:gd name="T5" fmla="*/ 63 h 143"/>
                <a:gd name="T6" fmla="*/ 500 w 800"/>
                <a:gd name="T7" fmla="*/ 84 h 143"/>
                <a:gd name="T8" fmla="*/ 326 w 800"/>
                <a:gd name="T9" fmla="*/ 69 h 143"/>
                <a:gd name="T10" fmla="*/ 98 w 800"/>
                <a:gd name="T11" fmla="*/ 21 h 143"/>
                <a:gd name="T12" fmla="*/ 11 w 800"/>
                <a:gd name="T13" fmla="*/ 6 h 143"/>
                <a:gd name="T14" fmla="*/ 32 w 800"/>
                <a:gd name="T15" fmla="*/ 60 h 143"/>
                <a:gd name="T16" fmla="*/ 155 w 800"/>
                <a:gd name="T17" fmla="*/ 96 h 143"/>
                <a:gd name="T18" fmla="*/ 410 w 800"/>
                <a:gd name="T19" fmla="*/ 138 h 143"/>
                <a:gd name="T20" fmla="*/ 596 w 800"/>
                <a:gd name="T21" fmla="*/ 129 h 143"/>
                <a:gd name="T22" fmla="*/ 737 w 800"/>
                <a:gd name="T23" fmla="*/ 90 h 143"/>
                <a:gd name="T24" fmla="*/ 788 w 800"/>
                <a:gd name="T25" fmla="*/ 69 h 143"/>
                <a:gd name="T26" fmla="*/ 800 w 800"/>
                <a:gd name="T27" fmla="*/ 2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6" name="Freeform 24"/>
            <p:cNvSpPr>
              <a:spLocks/>
            </p:cNvSpPr>
            <p:nvPr/>
          </p:nvSpPr>
          <p:spPr bwMode="auto">
            <a:xfrm>
              <a:off x="5318" y="240"/>
              <a:ext cx="402" cy="115"/>
            </a:xfrm>
            <a:custGeom>
              <a:avLst/>
              <a:gdLst>
                <a:gd name="T0" fmla="*/ 402 w 402"/>
                <a:gd name="T1" fmla="*/ 0 h 115"/>
                <a:gd name="T2" fmla="*/ 384 w 402"/>
                <a:gd name="T3" fmla="*/ 12 h 115"/>
                <a:gd name="T4" fmla="*/ 276 w 402"/>
                <a:gd name="T5" fmla="*/ 51 h 115"/>
                <a:gd name="T6" fmla="*/ 165 w 402"/>
                <a:gd name="T7" fmla="*/ 66 h 115"/>
                <a:gd name="T8" fmla="*/ 51 w 402"/>
                <a:gd name="T9" fmla="*/ 57 h 115"/>
                <a:gd name="T10" fmla="*/ 15 w 402"/>
                <a:gd name="T11" fmla="*/ 54 h 115"/>
                <a:gd name="T12" fmla="*/ 3 w 402"/>
                <a:gd name="T13" fmla="*/ 69 h 115"/>
                <a:gd name="T14" fmla="*/ 9 w 402"/>
                <a:gd name="T15" fmla="*/ 93 h 115"/>
                <a:gd name="T16" fmla="*/ 54 w 402"/>
                <a:gd name="T17" fmla="*/ 102 h 115"/>
                <a:gd name="T18" fmla="*/ 198 w 402"/>
                <a:gd name="T19" fmla="*/ 111 h 115"/>
                <a:gd name="T20" fmla="*/ 336 w 402"/>
                <a:gd name="T21" fmla="*/ 75 h 115"/>
                <a:gd name="T22" fmla="*/ 375 w 402"/>
                <a:gd name="T23" fmla="*/ 54 h 115"/>
                <a:gd name="T24" fmla="*/ 402 w 402"/>
                <a:gd name="T25" fmla="*/ 0 h 1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35193" name="Rectangle 25"/>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135194" name="Rectangle 26"/>
          <p:cNvSpPr>
            <a:spLocks noGrp="1" noChangeArrowheads="1"/>
          </p:cNvSpPr>
          <p:nvPr>
            <p:ph type="subTitle" idx="1"/>
          </p:nvPr>
        </p:nvSpPr>
        <p:spPr>
          <a:xfrm>
            <a:off x="1371600" y="4114800"/>
            <a:ext cx="6400800" cy="1752600"/>
          </a:xfrm>
        </p:spPr>
        <p:txBody>
          <a:bodyPr/>
          <a:lstStyle>
            <a:lvl1pPr marL="0" indent="0" algn="ctr">
              <a:buFontTx/>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685800" y="6248400"/>
            <a:ext cx="1905000" cy="457200"/>
          </a:xfrm>
        </p:spPr>
        <p:txBody>
          <a:bodyPr/>
          <a:lstStyle>
            <a:lvl1pPr>
              <a:defRPr/>
            </a:lvl1pPr>
          </a:lstStyle>
          <a:p>
            <a:pPr>
              <a:defRPr/>
            </a:pPr>
            <a:fld id="{9AC36884-BF0B-4A36-9D92-75D740DBC43B}" type="datetime1">
              <a:rPr lang="en-US"/>
              <a:pPr>
                <a:defRPr/>
              </a:pPr>
              <a:t>5/19/2014</a:t>
            </a:fld>
            <a:endParaRPr lang="en-US"/>
          </a:p>
        </p:txBody>
      </p:sp>
      <p:sp>
        <p:nvSpPr>
          <p:cNvPr id="28" name="Rectangle 28"/>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9" name="Rectangle 29"/>
          <p:cNvSpPr>
            <a:spLocks noGrp="1" noChangeArrowheads="1"/>
          </p:cNvSpPr>
          <p:nvPr>
            <p:ph type="sldNum" sz="quarter" idx="12"/>
          </p:nvPr>
        </p:nvSpPr>
        <p:spPr>
          <a:xfrm>
            <a:off x="6553200" y="6248400"/>
            <a:ext cx="1905000" cy="457200"/>
          </a:xfrm>
        </p:spPr>
        <p:txBody>
          <a:bodyPr/>
          <a:lstStyle>
            <a:lvl1pPr>
              <a:defRPr/>
            </a:lvl1pPr>
          </a:lstStyle>
          <a:p>
            <a:pPr>
              <a:defRPr/>
            </a:pPr>
            <a:fld id="{55FFBC1E-1020-41AB-993C-3013C4782ACD}" type="slidenum">
              <a:rPr lang="en-US"/>
              <a:pPr>
                <a:defRPr/>
              </a:pPr>
              <a:t>‹#›</a:t>
            </a:fld>
            <a:endParaRPr lang="en-US"/>
          </a:p>
        </p:txBody>
      </p:sp>
    </p:spTree>
    <p:extLst>
      <p:ext uri="{BB962C8B-B14F-4D97-AF65-F5344CB8AC3E}">
        <p14:creationId xmlns:p14="http://schemas.microsoft.com/office/powerpoint/2010/main" val="640476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2"/>
          <p:cNvSpPr>
            <a:spLocks noGrp="1" noChangeArrowheads="1"/>
          </p:cNvSpPr>
          <p:nvPr>
            <p:ph type="dt" sz="half" idx="10"/>
          </p:nvPr>
        </p:nvSpPr>
        <p:spPr>
          <a:ln/>
        </p:spPr>
        <p:txBody>
          <a:bodyPr/>
          <a:lstStyle>
            <a:lvl1pPr>
              <a:defRPr/>
            </a:lvl1pPr>
          </a:lstStyle>
          <a:p>
            <a:pPr>
              <a:defRPr/>
            </a:pPr>
            <a:fld id="{824A9441-12CD-44BC-9995-93529512342A}" type="datetime1">
              <a:rPr lang="en-US"/>
              <a:pPr>
                <a:defRPr/>
              </a:pPr>
              <a:t>5/19/2014</a:t>
            </a:fld>
            <a:endParaRPr lang="en-US"/>
          </a:p>
        </p:txBody>
      </p:sp>
      <p:sp>
        <p:nvSpPr>
          <p:cNvPr id="5" name="Rectangle 33"/>
          <p:cNvSpPr>
            <a:spLocks noGrp="1" noChangeArrowheads="1"/>
          </p:cNvSpPr>
          <p:nvPr>
            <p:ph type="ftr" sz="quarter" idx="11"/>
          </p:nvPr>
        </p:nvSpPr>
        <p:spPr>
          <a:ln/>
        </p:spPr>
        <p:txBody>
          <a:bodyPr/>
          <a:lstStyle>
            <a:lvl1pPr>
              <a:defRPr/>
            </a:lvl1pPr>
          </a:lstStyle>
          <a:p>
            <a:pPr>
              <a:defRPr/>
            </a:pPr>
            <a:endParaRPr lang="en-US"/>
          </a:p>
        </p:txBody>
      </p:sp>
      <p:sp>
        <p:nvSpPr>
          <p:cNvPr id="6" name="Rectangle 34"/>
          <p:cNvSpPr>
            <a:spLocks noGrp="1" noChangeArrowheads="1"/>
          </p:cNvSpPr>
          <p:nvPr>
            <p:ph type="sldNum" sz="quarter" idx="12"/>
          </p:nvPr>
        </p:nvSpPr>
        <p:spPr>
          <a:ln/>
        </p:spPr>
        <p:txBody>
          <a:bodyPr/>
          <a:lstStyle>
            <a:lvl1pPr>
              <a:defRPr/>
            </a:lvl1pPr>
          </a:lstStyle>
          <a:p>
            <a:pPr>
              <a:defRPr/>
            </a:pPr>
            <a:fld id="{C976369D-750F-48BC-AE88-C0D26072516D}" type="slidenum">
              <a:rPr lang="en-US"/>
              <a:pPr>
                <a:defRPr/>
              </a:pPr>
              <a:t>‹#›</a:t>
            </a:fld>
            <a:endParaRPr lang="en-US"/>
          </a:p>
        </p:txBody>
      </p:sp>
    </p:spTree>
    <p:extLst>
      <p:ext uri="{BB962C8B-B14F-4D97-AF65-F5344CB8AC3E}">
        <p14:creationId xmlns:p14="http://schemas.microsoft.com/office/powerpoint/2010/main" val="3229615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2"/>
          <p:cNvSpPr>
            <a:spLocks noGrp="1" noChangeArrowheads="1"/>
          </p:cNvSpPr>
          <p:nvPr>
            <p:ph type="dt" sz="half" idx="10"/>
          </p:nvPr>
        </p:nvSpPr>
        <p:spPr>
          <a:ln/>
        </p:spPr>
        <p:txBody>
          <a:bodyPr/>
          <a:lstStyle>
            <a:lvl1pPr>
              <a:defRPr/>
            </a:lvl1pPr>
          </a:lstStyle>
          <a:p>
            <a:pPr>
              <a:defRPr/>
            </a:pPr>
            <a:fld id="{138D41FB-AD0B-40B6-B185-D1F8AF00DAA7}" type="datetime1">
              <a:rPr lang="en-US"/>
              <a:pPr>
                <a:defRPr/>
              </a:pPr>
              <a:t>5/19/2014</a:t>
            </a:fld>
            <a:endParaRPr lang="en-US"/>
          </a:p>
        </p:txBody>
      </p:sp>
      <p:sp>
        <p:nvSpPr>
          <p:cNvPr id="5" name="Rectangle 33"/>
          <p:cNvSpPr>
            <a:spLocks noGrp="1" noChangeArrowheads="1"/>
          </p:cNvSpPr>
          <p:nvPr>
            <p:ph type="ftr" sz="quarter" idx="11"/>
          </p:nvPr>
        </p:nvSpPr>
        <p:spPr>
          <a:ln/>
        </p:spPr>
        <p:txBody>
          <a:bodyPr/>
          <a:lstStyle>
            <a:lvl1pPr>
              <a:defRPr/>
            </a:lvl1pPr>
          </a:lstStyle>
          <a:p>
            <a:pPr>
              <a:defRPr/>
            </a:pPr>
            <a:endParaRPr lang="en-US"/>
          </a:p>
        </p:txBody>
      </p:sp>
      <p:sp>
        <p:nvSpPr>
          <p:cNvPr id="6" name="Rectangle 34"/>
          <p:cNvSpPr>
            <a:spLocks noGrp="1" noChangeArrowheads="1"/>
          </p:cNvSpPr>
          <p:nvPr>
            <p:ph type="sldNum" sz="quarter" idx="12"/>
          </p:nvPr>
        </p:nvSpPr>
        <p:spPr>
          <a:ln/>
        </p:spPr>
        <p:txBody>
          <a:bodyPr/>
          <a:lstStyle>
            <a:lvl1pPr>
              <a:defRPr/>
            </a:lvl1pPr>
          </a:lstStyle>
          <a:p>
            <a:pPr>
              <a:defRPr/>
            </a:pPr>
            <a:fld id="{5B170048-2BDE-4FDC-8864-6C5A1A478965}" type="slidenum">
              <a:rPr lang="en-US"/>
              <a:pPr>
                <a:defRPr/>
              </a:pPr>
              <a:t>‹#›</a:t>
            </a:fld>
            <a:endParaRPr lang="en-US"/>
          </a:p>
        </p:txBody>
      </p:sp>
    </p:spTree>
    <p:extLst>
      <p:ext uri="{BB962C8B-B14F-4D97-AF65-F5344CB8AC3E}">
        <p14:creationId xmlns:p14="http://schemas.microsoft.com/office/powerpoint/2010/main" val="4148853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2"/>
          <p:cNvSpPr>
            <a:spLocks noGrp="1" noChangeArrowheads="1"/>
          </p:cNvSpPr>
          <p:nvPr>
            <p:ph type="dt" sz="half" idx="10"/>
          </p:nvPr>
        </p:nvSpPr>
        <p:spPr>
          <a:ln/>
        </p:spPr>
        <p:txBody>
          <a:bodyPr/>
          <a:lstStyle>
            <a:lvl1pPr>
              <a:defRPr/>
            </a:lvl1pPr>
          </a:lstStyle>
          <a:p>
            <a:pPr>
              <a:defRPr/>
            </a:pPr>
            <a:fld id="{0442DEB4-D6F6-47B0-A9B9-B0AB2BE0970D}" type="datetime1">
              <a:rPr lang="en-US"/>
              <a:pPr>
                <a:defRPr/>
              </a:pPr>
              <a:t>5/19/2014</a:t>
            </a:fld>
            <a:endParaRPr lang="en-US"/>
          </a:p>
        </p:txBody>
      </p:sp>
      <p:sp>
        <p:nvSpPr>
          <p:cNvPr id="6" name="Rectangle 33"/>
          <p:cNvSpPr>
            <a:spLocks noGrp="1" noChangeArrowheads="1"/>
          </p:cNvSpPr>
          <p:nvPr>
            <p:ph type="ftr" sz="quarter" idx="11"/>
          </p:nvPr>
        </p:nvSpPr>
        <p:spPr>
          <a:ln/>
        </p:spPr>
        <p:txBody>
          <a:bodyPr/>
          <a:lstStyle>
            <a:lvl1pPr>
              <a:defRPr/>
            </a:lvl1pPr>
          </a:lstStyle>
          <a:p>
            <a:pPr>
              <a:defRPr/>
            </a:pPr>
            <a:endParaRPr lang="en-US"/>
          </a:p>
        </p:txBody>
      </p:sp>
      <p:sp>
        <p:nvSpPr>
          <p:cNvPr id="7" name="Rectangle 34"/>
          <p:cNvSpPr>
            <a:spLocks noGrp="1" noChangeArrowheads="1"/>
          </p:cNvSpPr>
          <p:nvPr>
            <p:ph type="sldNum" sz="quarter" idx="12"/>
          </p:nvPr>
        </p:nvSpPr>
        <p:spPr>
          <a:ln/>
        </p:spPr>
        <p:txBody>
          <a:bodyPr/>
          <a:lstStyle>
            <a:lvl1pPr>
              <a:defRPr/>
            </a:lvl1pPr>
          </a:lstStyle>
          <a:p>
            <a:pPr>
              <a:defRPr/>
            </a:pPr>
            <a:fld id="{66550FEE-D483-4987-9F46-7B3D58C03E1F}" type="slidenum">
              <a:rPr lang="en-US"/>
              <a:pPr>
                <a:defRPr/>
              </a:pPr>
              <a:t>‹#›</a:t>
            </a:fld>
            <a:endParaRPr lang="en-US"/>
          </a:p>
        </p:txBody>
      </p:sp>
    </p:spTree>
    <p:extLst>
      <p:ext uri="{BB962C8B-B14F-4D97-AF65-F5344CB8AC3E}">
        <p14:creationId xmlns:p14="http://schemas.microsoft.com/office/powerpoint/2010/main" val="1214131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2"/>
          <p:cNvSpPr>
            <a:spLocks noGrp="1" noChangeArrowheads="1"/>
          </p:cNvSpPr>
          <p:nvPr>
            <p:ph type="dt" sz="half" idx="10"/>
          </p:nvPr>
        </p:nvSpPr>
        <p:spPr>
          <a:ln/>
        </p:spPr>
        <p:txBody>
          <a:bodyPr/>
          <a:lstStyle>
            <a:lvl1pPr>
              <a:defRPr/>
            </a:lvl1pPr>
          </a:lstStyle>
          <a:p>
            <a:pPr>
              <a:defRPr/>
            </a:pPr>
            <a:fld id="{70FA20C1-C764-4340-9CF7-3CCF9B1F614F}" type="datetime1">
              <a:rPr lang="en-US"/>
              <a:pPr>
                <a:defRPr/>
              </a:pPr>
              <a:t>5/19/2014</a:t>
            </a:fld>
            <a:endParaRPr lang="en-US"/>
          </a:p>
        </p:txBody>
      </p:sp>
      <p:sp>
        <p:nvSpPr>
          <p:cNvPr id="8" name="Rectangle 33"/>
          <p:cNvSpPr>
            <a:spLocks noGrp="1" noChangeArrowheads="1"/>
          </p:cNvSpPr>
          <p:nvPr>
            <p:ph type="ftr" sz="quarter" idx="11"/>
          </p:nvPr>
        </p:nvSpPr>
        <p:spPr>
          <a:ln/>
        </p:spPr>
        <p:txBody>
          <a:bodyPr/>
          <a:lstStyle>
            <a:lvl1pPr>
              <a:defRPr/>
            </a:lvl1pPr>
          </a:lstStyle>
          <a:p>
            <a:pPr>
              <a:defRPr/>
            </a:pPr>
            <a:endParaRPr lang="en-US"/>
          </a:p>
        </p:txBody>
      </p:sp>
      <p:sp>
        <p:nvSpPr>
          <p:cNvPr id="9" name="Rectangle 34"/>
          <p:cNvSpPr>
            <a:spLocks noGrp="1" noChangeArrowheads="1"/>
          </p:cNvSpPr>
          <p:nvPr>
            <p:ph type="sldNum" sz="quarter" idx="12"/>
          </p:nvPr>
        </p:nvSpPr>
        <p:spPr>
          <a:ln/>
        </p:spPr>
        <p:txBody>
          <a:bodyPr/>
          <a:lstStyle>
            <a:lvl1pPr>
              <a:defRPr/>
            </a:lvl1pPr>
          </a:lstStyle>
          <a:p>
            <a:pPr>
              <a:defRPr/>
            </a:pPr>
            <a:fld id="{17476C79-5CEC-426D-BE45-171CF2BB9C12}" type="slidenum">
              <a:rPr lang="en-US"/>
              <a:pPr>
                <a:defRPr/>
              </a:pPr>
              <a:t>‹#›</a:t>
            </a:fld>
            <a:endParaRPr lang="en-US"/>
          </a:p>
        </p:txBody>
      </p:sp>
    </p:spTree>
    <p:extLst>
      <p:ext uri="{BB962C8B-B14F-4D97-AF65-F5344CB8AC3E}">
        <p14:creationId xmlns:p14="http://schemas.microsoft.com/office/powerpoint/2010/main" val="184168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2"/>
          <p:cNvSpPr>
            <a:spLocks noGrp="1" noChangeArrowheads="1"/>
          </p:cNvSpPr>
          <p:nvPr>
            <p:ph type="dt" sz="half" idx="10"/>
          </p:nvPr>
        </p:nvSpPr>
        <p:spPr>
          <a:ln/>
        </p:spPr>
        <p:txBody>
          <a:bodyPr/>
          <a:lstStyle>
            <a:lvl1pPr>
              <a:defRPr/>
            </a:lvl1pPr>
          </a:lstStyle>
          <a:p>
            <a:pPr>
              <a:defRPr/>
            </a:pPr>
            <a:fld id="{9E5EF517-8841-4C6E-A0F4-1EADEE5030E1}" type="datetime1">
              <a:rPr lang="en-US"/>
              <a:pPr>
                <a:defRPr/>
              </a:pPr>
              <a:t>5/19/2014</a:t>
            </a:fld>
            <a:endParaRPr lang="en-US"/>
          </a:p>
        </p:txBody>
      </p:sp>
      <p:sp>
        <p:nvSpPr>
          <p:cNvPr id="4" name="Rectangle 33"/>
          <p:cNvSpPr>
            <a:spLocks noGrp="1" noChangeArrowheads="1"/>
          </p:cNvSpPr>
          <p:nvPr>
            <p:ph type="ftr" sz="quarter" idx="11"/>
          </p:nvPr>
        </p:nvSpPr>
        <p:spPr>
          <a:ln/>
        </p:spPr>
        <p:txBody>
          <a:bodyPr/>
          <a:lstStyle>
            <a:lvl1pPr>
              <a:defRPr/>
            </a:lvl1pPr>
          </a:lstStyle>
          <a:p>
            <a:pPr>
              <a:defRPr/>
            </a:pPr>
            <a:endParaRPr lang="en-US"/>
          </a:p>
        </p:txBody>
      </p:sp>
      <p:sp>
        <p:nvSpPr>
          <p:cNvPr id="5" name="Rectangle 34"/>
          <p:cNvSpPr>
            <a:spLocks noGrp="1" noChangeArrowheads="1"/>
          </p:cNvSpPr>
          <p:nvPr>
            <p:ph type="sldNum" sz="quarter" idx="12"/>
          </p:nvPr>
        </p:nvSpPr>
        <p:spPr>
          <a:ln/>
        </p:spPr>
        <p:txBody>
          <a:bodyPr/>
          <a:lstStyle>
            <a:lvl1pPr>
              <a:defRPr/>
            </a:lvl1pPr>
          </a:lstStyle>
          <a:p>
            <a:pPr>
              <a:defRPr/>
            </a:pPr>
            <a:fld id="{6FCF0AA7-2024-4B90-8C66-452599E84886}" type="slidenum">
              <a:rPr lang="en-US"/>
              <a:pPr>
                <a:defRPr/>
              </a:pPr>
              <a:t>‹#›</a:t>
            </a:fld>
            <a:endParaRPr lang="en-US"/>
          </a:p>
        </p:txBody>
      </p:sp>
    </p:spTree>
    <p:extLst>
      <p:ext uri="{BB962C8B-B14F-4D97-AF65-F5344CB8AC3E}">
        <p14:creationId xmlns:p14="http://schemas.microsoft.com/office/powerpoint/2010/main" val="3196509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2"/>
          <p:cNvSpPr>
            <a:spLocks noGrp="1" noChangeArrowheads="1"/>
          </p:cNvSpPr>
          <p:nvPr>
            <p:ph type="dt" sz="half" idx="10"/>
          </p:nvPr>
        </p:nvSpPr>
        <p:spPr>
          <a:ln/>
        </p:spPr>
        <p:txBody>
          <a:bodyPr/>
          <a:lstStyle>
            <a:lvl1pPr>
              <a:defRPr/>
            </a:lvl1pPr>
          </a:lstStyle>
          <a:p>
            <a:pPr>
              <a:defRPr/>
            </a:pPr>
            <a:fld id="{F12701CC-3CD6-4664-A13E-5A5A33672DB1}" type="datetime1">
              <a:rPr lang="en-US"/>
              <a:pPr>
                <a:defRPr/>
              </a:pPr>
              <a:t>5/19/2014</a:t>
            </a:fld>
            <a:endParaRPr lang="en-US"/>
          </a:p>
        </p:txBody>
      </p:sp>
      <p:sp>
        <p:nvSpPr>
          <p:cNvPr id="3" name="Rectangle 33"/>
          <p:cNvSpPr>
            <a:spLocks noGrp="1" noChangeArrowheads="1"/>
          </p:cNvSpPr>
          <p:nvPr>
            <p:ph type="ftr" sz="quarter" idx="11"/>
          </p:nvPr>
        </p:nvSpPr>
        <p:spPr>
          <a:ln/>
        </p:spPr>
        <p:txBody>
          <a:bodyPr/>
          <a:lstStyle>
            <a:lvl1pPr>
              <a:defRPr/>
            </a:lvl1pPr>
          </a:lstStyle>
          <a:p>
            <a:pPr>
              <a:defRPr/>
            </a:pPr>
            <a:endParaRPr lang="en-US"/>
          </a:p>
        </p:txBody>
      </p:sp>
      <p:sp>
        <p:nvSpPr>
          <p:cNvPr id="4" name="Rectangle 34"/>
          <p:cNvSpPr>
            <a:spLocks noGrp="1" noChangeArrowheads="1"/>
          </p:cNvSpPr>
          <p:nvPr>
            <p:ph type="sldNum" sz="quarter" idx="12"/>
          </p:nvPr>
        </p:nvSpPr>
        <p:spPr>
          <a:ln/>
        </p:spPr>
        <p:txBody>
          <a:bodyPr/>
          <a:lstStyle>
            <a:lvl1pPr>
              <a:defRPr/>
            </a:lvl1pPr>
          </a:lstStyle>
          <a:p>
            <a:pPr>
              <a:defRPr/>
            </a:pPr>
            <a:fld id="{37A5652F-8C38-4ED5-850C-FA2928886F18}" type="slidenum">
              <a:rPr lang="en-US"/>
              <a:pPr>
                <a:defRPr/>
              </a:pPr>
              <a:t>‹#›</a:t>
            </a:fld>
            <a:endParaRPr lang="en-US"/>
          </a:p>
        </p:txBody>
      </p:sp>
    </p:spTree>
    <p:extLst>
      <p:ext uri="{BB962C8B-B14F-4D97-AF65-F5344CB8AC3E}">
        <p14:creationId xmlns:p14="http://schemas.microsoft.com/office/powerpoint/2010/main" val="2762548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2"/>
          <p:cNvSpPr>
            <a:spLocks noGrp="1" noChangeArrowheads="1"/>
          </p:cNvSpPr>
          <p:nvPr>
            <p:ph type="dt" sz="half" idx="10"/>
          </p:nvPr>
        </p:nvSpPr>
        <p:spPr>
          <a:ln/>
        </p:spPr>
        <p:txBody>
          <a:bodyPr/>
          <a:lstStyle>
            <a:lvl1pPr>
              <a:defRPr/>
            </a:lvl1pPr>
          </a:lstStyle>
          <a:p>
            <a:pPr>
              <a:defRPr/>
            </a:pPr>
            <a:fld id="{BE87CB12-17D9-40D5-87A4-A5E034E63AFE}" type="datetime1">
              <a:rPr lang="en-US"/>
              <a:pPr>
                <a:defRPr/>
              </a:pPr>
              <a:t>5/19/2014</a:t>
            </a:fld>
            <a:endParaRPr lang="en-US"/>
          </a:p>
        </p:txBody>
      </p:sp>
      <p:sp>
        <p:nvSpPr>
          <p:cNvPr id="6" name="Rectangle 33"/>
          <p:cNvSpPr>
            <a:spLocks noGrp="1" noChangeArrowheads="1"/>
          </p:cNvSpPr>
          <p:nvPr>
            <p:ph type="ftr" sz="quarter" idx="11"/>
          </p:nvPr>
        </p:nvSpPr>
        <p:spPr>
          <a:ln/>
        </p:spPr>
        <p:txBody>
          <a:bodyPr/>
          <a:lstStyle>
            <a:lvl1pPr>
              <a:defRPr/>
            </a:lvl1pPr>
          </a:lstStyle>
          <a:p>
            <a:pPr>
              <a:defRPr/>
            </a:pPr>
            <a:endParaRPr lang="en-US"/>
          </a:p>
        </p:txBody>
      </p:sp>
      <p:sp>
        <p:nvSpPr>
          <p:cNvPr id="7" name="Rectangle 34"/>
          <p:cNvSpPr>
            <a:spLocks noGrp="1" noChangeArrowheads="1"/>
          </p:cNvSpPr>
          <p:nvPr>
            <p:ph type="sldNum" sz="quarter" idx="12"/>
          </p:nvPr>
        </p:nvSpPr>
        <p:spPr>
          <a:ln/>
        </p:spPr>
        <p:txBody>
          <a:bodyPr/>
          <a:lstStyle>
            <a:lvl1pPr>
              <a:defRPr/>
            </a:lvl1pPr>
          </a:lstStyle>
          <a:p>
            <a:pPr>
              <a:defRPr/>
            </a:pPr>
            <a:fld id="{DBB1E324-70D5-4AEE-A069-950CEF212B2D}" type="slidenum">
              <a:rPr lang="en-US"/>
              <a:pPr>
                <a:defRPr/>
              </a:pPr>
              <a:t>‹#›</a:t>
            </a:fld>
            <a:endParaRPr lang="en-US"/>
          </a:p>
        </p:txBody>
      </p:sp>
    </p:spTree>
    <p:extLst>
      <p:ext uri="{BB962C8B-B14F-4D97-AF65-F5344CB8AC3E}">
        <p14:creationId xmlns:p14="http://schemas.microsoft.com/office/powerpoint/2010/main" val="1309624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2"/>
          <p:cNvSpPr>
            <a:spLocks noGrp="1" noChangeArrowheads="1"/>
          </p:cNvSpPr>
          <p:nvPr>
            <p:ph type="dt" sz="half" idx="10"/>
          </p:nvPr>
        </p:nvSpPr>
        <p:spPr>
          <a:ln/>
        </p:spPr>
        <p:txBody>
          <a:bodyPr/>
          <a:lstStyle>
            <a:lvl1pPr>
              <a:defRPr/>
            </a:lvl1pPr>
          </a:lstStyle>
          <a:p>
            <a:pPr>
              <a:defRPr/>
            </a:pPr>
            <a:fld id="{6185A790-54F8-445D-8F07-F5551F5A41AB}" type="datetime1">
              <a:rPr lang="en-US"/>
              <a:pPr>
                <a:defRPr/>
              </a:pPr>
              <a:t>5/19/2014</a:t>
            </a:fld>
            <a:endParaRPr lang="en-US"/>
          </a:p>
        </p:txBody>
      </p:sp>
      <p:sp>
        <p:nvSpPr>
          <p:cNvPr id="6" name="Rectangle 33"/>
          <p:cNvSpPr>
            <a:spLocks noGrp="1" noChangeArrowheads="1"/>
          </p:cNvSpPr>
          <p:nvPr>
            <p:ph type="ftr" sz="quarter" idx="11"/>
          </p:nvPr>
        </p:nvSpPr>
        <p:spPr>
          <a:ln/>
        </p:spPr>
        <p:txBody>
          <a:bodyPr/>
          <a:lstStyle>
            <a:lvl1pPr>
              <a:defRPr/>
            </a:lvl1pPr>
          </a:lstStyle>
          <a:p>
            <a:pPr>
              <a:defRPr/>
            </a:pPr>
            <a:endParaRPr lang="en-US"/>
          </a:p>
        </p:txBody>
      </p:sp>
      <p:sp>
        <p:nvSpPr>
          <p:cNvPr id="7" name="Rectangle 34"/>
          <p:cNvSpPr>
            <a:spLocks noGrp="1" noChangeArrowheads="1"/>
          </p:cNvSpPr>
          <p:nvPr>
            <p:ph type="sldNum" sz="quarter" idx="12"/>
          </p:nvPr>
        </p:nvSpPr>
        <p:spPr>
          <a:ln/>
        </p:spPr>
        <p:txBody>
          <a:bodyPr/>
          <a:lstStyle>
            <a:lvl1pPr>
              <a:defRPr/>
            </a:lvl1pPr>
          </a:lstStyle>
          <a:p>
            <a:pPr>
              <a:defRPr/>
            </a:pPr>
            <a:fld id="{C2FEFD88-7DE5-435D-A5E7-3548861F87E5}" type="slidenum">
              <a:rPr lang="en-US"/>
              <a:pPr>
                <a:defRPr/>
              </a:pPr>
              <a:t>‹#›</a:t>
            </a:fld>
            <a:endParaRPr lang="en-US"/>
          </a:p>
        </p:txBody>
      </p:sp>
    </p:spTree>
    <p:extLst>
      <p:ext uri="{BB962C8B-B14F-4D97-AF65-F5344CB8AC3E}">
        <p14:creationId xmlns:p14="http://schemas.microsoft.com/office/powerpoint/2010/main" val="4153924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6"/>
          <p:cNvGrpSpPr>
            <a:grpSpLocks/>
          </p:cNvGrpSpPr>
          <p:nvPr/>
        </p:nvGrpSpPr>
        <p:grpSpPr bwMode="auto">
          <a:xfrm>
            <a:off x="0" y="1373188"/>
            <a:ext cx="9144000" cy="5484812"/>
            <a:chOff x="0" y="1372650"/>
            <a:chExt cx="9144000" cy="5485350"/>
          </a:xfrm>
        </p:grpSpPr>
        <p:pic>
          <p:nvPicPr>
            <p:cNvPr id="6" name="Picture 7" descr="Overlay-Blank.jpg"/>
            <p:cNvPicPr>
              <a:picLocks noChangeAspect="1"/>
            </p:cNvPicPr>
            <p:nvPr userDrawn="1"/>
          </p:nvPicPr>
          <p:blipFill>
            <a:blip r:embed="rId2">
              <a:extLst>
                <a:ext uri="{28A0092B-C50C-407E-A947-70E740481C1C}">
                  <a14:useLocalDpi xmlns:a14="http://schemas.microsoft.com/office/drawing/2010/main" val="0"/>
                </a:ext>
              </a:extLst>
            </a:blip>
            <a:srcRect t="23334"/>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Overlay-Horizont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372650"/>
              <a:ext cx="9144000"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92162" y="1774825"/>
            <a:ext cx="3566160" cy="430371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66534" y="1774825"/>
            <a:ext cx="3566160" cy="430371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Date Placeholder 4"/>
          <p:cNvSpPr>
            <a:spLocks noGrp="1"/>
          </p:cNvSpPr>
          <p:nvPr>
            <p:ph type="dt" sz="half" idx="10"/>
          </p:nvPr>
        </p:nvSpPr>
        <p:spPr/>
        <p:txBody>
          <a:bodyPr/>
          <a:lstStyle>
            <a:lvl1pPr>
              <a:defRPr/>
            </a:lvl1pPr>
          </a:lstStyle>
          <a:p>
            <a:pPr>
              <a:defRPr/>
            </a:pPr>
            <a:fld id="{88ADA5B1-98D0-4A15-809B-8A99E1D54E68}" type="datetime1">
              <a:rPr lang="en-US"/>
              <a:pPr>
                <a:defRPr/>
              </a:pPr>
              <a:t>5/19/2014</a:t>
            </a:fld>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lvl1pPr>
          </a:lstStyle>
          <a:p>
            <a:pPr>
              <a:defRPr/>
            </a:pPr>
            <a:fld id="{984DD117-7766-41E3-B4FB-82E28CB31431}" type="slidenum">
              <a:rPr lang="en-US"/>
              <a:pPr>
                <a:defRPr/>
              </a:pPr>
              <a:t>‹#›</a:t>
            </a:fld>
            <a:endParaRPr lang="en-US"/>
          </a:p>
        </p:txBody>
      </p:sp>
    </p:spTree>
    <p:extLst>
      <p:ext uri="{BB962C8B-B14F-4D97-AF65-F5344CB8AC3E}">
        <p14:creationId xmlns:p14="http://schemas.microsoft.com/office/powerpoint/2010/main" val="2283943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2"/>
          <p:cNvSpPr>
            <a:spLocks noGrp="1" noChangeArrowheads="1"/>
          </p:cNvSpPr>
          <p:nvPr>
            <p:ph type="dt" sz="half" idx="10"/>
          </p:nvPr>
        </p:nvSpPr>
        <p:spPr>
          <a:ln/>
        </p:spPr>
        <p:txBody>
          <a:bodyPr/>
          <a:lstStyle>
            <a:lvl1pPr>
              <a:defRPr/>
            </a:lvl1pPr>
          </a:lstStyle>
          <a:p>
            <a:pPr>
              <a:defRPr/>
            </a:pPr>
            <a:fld id="{49A4D3DC-547B-496D-95D3-C3B1910D04A8}" type="datetime1">
              <a:rPr lang="en-US"/>
              <a:pPr>
                <a:defRPr/>
              </a:pPr>
              <a:t>5/19/2014</a:t>
            </a:fld>
            <a:endParaRPr lang="en-US"/>
          </a:p>
        </p:txBody>
      </p:sp>
      <p:sp>
        <p:nvSpPr>
          <p:cNvPr id="5" name="Rectangle 33"/>
          <p:cNvSpPr>
            <a:spLocks noGrp="1" noChangeArrowheads="1"/>
          </p:cNvSpPr>
          <p:nvPr>
            <p:ph type="ftr" sz="quarter" idx="11"/>
          </p:nvPr>
        </p:nvSpPr>
        <p:spPr>
          <a:ln/>
        </p:spPr>
        <p:txBody>
          <a:bodyPr/>
          <a:lstStyle>
            <a:lvl1pPr>
              <a:defRPr/>
            </a:lvl1pPr>
          </a:lstStyle>
          <a:p>
            <a:pPr>
              <a:defRPr/>
            </a:pPr>
            <a:endParaRPr lang="en-US"/>
          </a:p>
        </p:txBody>
      </p:sp>
      <p:sp>
        <p:nvSpPr>
          <p:cNvPr id="6" name="Rectangle 34"/>
          <p:cNvSpPr>
            <a:spLocks noGrp="1" noChangeArrowheads="1"/>
          </p:cNvSpPr>
          <p:nvPr>
            <p:ph type="sldNum" sz="quarter" idx="12"/>
          </p:nvPr>
        </p:nvSpPr>
        <p:spPr>
          <a:ln/>
        </p:spPr>
        <p:txBody>
          <a:bodyPr/>
          <a:lstStyle>
            <a:lvl1pPr>
              <a:defRPr/>
            </a:lvl1pPr>
          </a:lstStyle>
          <a:p>
            <a:pPr>
              <a:defRPr/>
            </a:pPr>
            <a:fld id="{4A091884-B310-4C27-BF37-47F22847E13E}" type="slidenum">
              <a:rPr lang="en-US"/>
              <a:pPr>
                <a:defRPr/>
              </a:pPr>
              <a:t>‹#›</a:t>
            </a:fld>
            <a:endParaRPr lang="en-US"/>
          </a:p>
        </p:txBody>
      </p:sp>
    </p:spTree>
    <p:extLst>
      <p:ext uri="{BB962C8B-B14F-4D97-AF65-F5344CB8AC3E}">
        <p14:creationId xmlns:p14="http://schemas.microsoft.com/office/powerpoint/2010/main" val="30794432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2"/>
          <p:cNvSpPr>
            <a:spLocks noGrp="1" noChangeArrowheads="1"/>
          </p:cNvSpPr>
          <p:nvPr>
            <p:ph type="dt" sz="half" idx="10"/>
          </p:nvPr>
        </p:nvSpPr>
        <p:spPr>
          <a:ln/>
        </p:spPr>
        <p:txBody>
          <a:bodyPr/>
          <a:lstStyle>
            <a:lvl1pPr>
              <a:defRPr/>
            </a:lvl1pPr>
          </a:lstStyle>
          <a:p>
            <a:pPr>
              <a:defRPr/>
            </a:pPr>
            <a:fld id="{3511B8CB-7655-4D6C-8261-388F7E543842}" type="datetime1">
              <a:rPr lang="en-US"/>
              <a:pPr>
                <a:defRPr/>
              </a:pPr>
              <a:t>5/19/2014</a:t>
            </a:fld>
            <a:endParaRPr lang="en-US"/>
          </a:p>
        </p:txBody>
      </p:sp>
      <p:sp>
        <p:nvSpPr>
          <p:cNvPr id="5" name="Rectangle 33"/>
          <p:cNvSpPr>
            <a:spLocks noGrp="1" noChangeArrowheads="1"/>
          </p:cNvSpPr>
          <p:nvPr>
            <p:ph type="ftr" sz="quarter" idx="11"/>
          </p:nvPr>
        </p:nvSpPr>
        <p:spPr>
          <a:ln/>
        </p:spPr>
        <p:txBody>
          <a:bodyPr/>
          <a:lstStyle>
            <a:lvl1pPr>
              <a:defRPr/>
            </a:lvl1pPr>
          </a:lstStyle>
          <a:p>
            <a:pPr>
              <a:defRPr/>
            </a:pPr>
            <a:endParaRPr lang="en-US"/>
          </a:p>
        </p:txBody>
      </p:sp>
      <p:sp>
        <p:nvSpPr>
          <p:cNvPr id="6" name="Rectangle 34"/>
          <p:cNvSpPr>
            <a:spLocks noGrp="1" noChangeArrowheads="1"/>
          </p:cNvSpPr>
          <p:nvPr>
            <p:ph type="sldNum" sz="quarter" idx="12"/>
          </p:nvPr>
        </p:nvSpPr>
        <p:spPr>
          <a:ln/>
        </p:spPr>
        <p:txBody>
          <a:bodyPr/>
          <a:lstStyle>
            <a:lvl1pPr>
              <a:defRPr/>
            </a:lvl1pPr>
          </a:lstStyle>
          <a:p>
            <a:pPr>
              <a:defRPr/>
            </a:pPr>
            <a:fld id="{CDF9A2BE-94FF-47D0-9D25-32CF0429BD96}" type="slidenum">
              <a:rPr lang="en-US"/>
              <a:pPr>
                <a:defRPr/>
              </a:pPr>
              <a:t>‹#›</a:t>
            </a:fld>
            <a:endParaRPr lang="en-US"/>
          </a:p>
        </p:txBody>
      </p:sp>
    </p:spTree>
    <p:extLst>
      <p:ext uri="{BB962C8B-B14F-4D97-AF65-F5344CB8AC3E}">
        <p14:creationId xmlns:p14="http://schemas.microsoft.com/office/powerpoint/2010/main" val="730461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47800"/>
            <a:ext cx="9156700" cy="757238"/>
            <a:chOff x="0" y="0"/>
            <a:chExt cx="5768" cy="477"/>
          </a:xfrm>
        </p:grpSpPr>
        <p:sp>
          <p:nvSpPr>
            <p:cNvPr id="5" name="Freeform 3"/>
            <p:cNvSpPr>
              <a:spLocks/>
            </p:cNvSpPr>
            <p:nvPr/>
          </p:nvSpPr>
          <p:spPr bwMode="auto">
            <a:xfrm>
              <a:off x="5" y="0"/>
              <a:ext cx="5763" cy="477"/>
            </a:xfrm>
            <a:custGeom>
              <a:avLst/>
              <a:gdLst>
                <a:gd name="T0" fmla="*/ 0 w 5763"/>
                <a:gd name="T1" fmla="*/ 450 h 477"/>
                <a:gd name="T2" fmla="*/ 3 w 5763"/>
                <a:gd name="T3" fmla="*/ 0 h 477"/>
                <a:gd name="T4" fmla="*/ 5763 w 5763"/>
                <a:gd name="T5" fmla="*/ 0 h 477"/>
                <a:gd name="T6" fmla="*/ 5763 w 5763"/>
                <a:gd name="T7" fmla="*/ 465 h 477"/>
                <a:gd name="T8" fmla="*/ 4821 w 5763"/>
                <a:gd name="T9" fmla="*/ 477 h 477"/>
                <a:gd name="T10" fmla="*/ 4326 w 5763"/>
                <a:gd name="T11" fmla="*/ 447 h 477"/>
                <a:gd name="T12" fmla="*/ 3783 w 5763"/>
                <a:gd name="T13" fmla="*/ 465 h 477"/>
                <a:gd name="T14" fmla="*/ 3417 w 5763"/>
                <a:gd name="T15" fmla="*/ 456 h 477"/>
                <a:gd name="T16" fmla="*/ 2973 w 5763"/>
                <a:gd name="T17" fmla="*/ 459 h 477"/>
                <a:gd name="T18" fmla="*/ 2451 w 5763"/>
                <a:gd name="T19" fmla="*/ 453 h 477"/>
                <a:gd name="T20" fmla="*/ 2289 w 5763"/>
                <a:gd name="T21" fmla="*/ 441 h 477"/>
                <a:gd name="T22" fmla="*/ 2010 w 5763"/>
                <a:gd name="T23" fmla="*/ 453 h 477"/>
                <a:gd name="T24" fmla="*/ 1827 w 5763"/>
                <a:gd name="T25" fmla="*/ 450 h 477"/>
                <a:gd name="T26" fmla="*/ 1215 w 5763"/>
                <a:gd name="T27" fmla="*/ 465 h 477"/>
                <a:gd name="T28" fmla="*/ 660 w 5763"/>
                <a:gd name="T29" fmla="*/ 456 h 477"/>
                <a:gd name="T30" fmla="*/ 0 w 5763"/>
                <a:gd name="T31" fmla="*/ 450 h 4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195"/>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Freeform 4"/>
            <p:cNvSpPr>
              <a:spLocks/>
            </p:cNvSpPr>
            <p:nvPr/>
          </p:nvSpPr>
          <p:spPr bwMode="auto">
            <a:xfrm>
              <a:off x="0" y="98"/>
              <a:ext cx="256" cy="253"/>
            </a:xfrm>
            <a:custGeom>
              <a:avLst/>
              <a:gdLst>
                <a:gd name="T0" fmla="*/ 8 w 256"/>
                <a:gd name="T1" fmla="*/ 190 h 253"/>
                <a:gd name="T2" fmla="*/ 71 w 256"/>
                <a:gd name="T3" fmla="*/ 115 h 253"/>
                <a:gd name="T4" fmla="*/ 203 w 256"/>
                <a:gd name="T5" fmla="*/ 16 h 253"/>
                <a:gd name="T6" fmla="*/ 251 w 256"/>
                <a:gd name="T7" fmla="*/ 19 h 253"/>
                <a:gd name="T8" fmla="*/ 236 w 256"/>
                <a:gd name="T9" fmla="*/ 46 h 253"/>
                <a:gd name="T10" fmla="*/ 176 w 256"/>
                <a:gd name="T11" fmla="*/ 82 h 253"/>
                <a:gd name="T12" fmla="*/ 92 w 256"/>
                <a:gd name="T13" fmla="*/ 154 h 253"/>
                <a:gd name="T14" fmla="*/ 23 w 256"/>
                <a:gd name="T15" fmla="*/ 247 h 253"/>
                <a:gd name="T16" fmla="*/ 8 w 256"/>
                <a:gd name="T17" fmla="*/ 190 h 2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Freeform 5"/>
            <p:cNvSpPr>
              <a:spLocks/>
            </p:cNvSpPr>
            <p:nvPr/>
          </p:nvSpPr>
          <p:spPr bwMode="auto">
            <a:xfrm>
              <a:off x="56" y="0"/>
              <a:ext cx="708" cy="459"/>
            </a:xfrm>
            <a:custGeom>
              <a:avLst/>
              <a:gdLst>
                <a:gd name="T0" fmla="*/ 0 w 708"/>
                <a:gd name="T1" fmla="*/ 432 h 459"/>
                <a:gd name="T2" fmla="*/ 0 w 708"/>
                <a:gd name="T3" fmla="*/ 453 h 459"/>
                <a:gd name="T4" fmla="*/ 72 w 708"/>
                <a:gd name="T5" fmla="*/ 324 h 459"/>
                <a:gd name="T6" fmla="*/ 198 w 708"/>
                <a:gd name="T7" fmla="*/ 201 h 459"/>
                <a:gd name="T8" fmla="*/ 366 w 708"/>
                <a:gd name="T9" fmla="*/ 102 h 459"/>
                <a:gd name="T10" fmla="*/ 531 w 708"/>
                <a:gd name="T11" fmla="*/ 36 h 459"/>
                <a:gd name="T12" fmla="*/ 609 w 708"/>
                <a:gd name="T13" fmla="*/ 0 h 459"/>
                <a:gd name="T14" fmla="*/ 708 w 708"/>
                <a:gd name="T15" fmla="*/ 3 h 459"/>
                <a:gd name="T16" fmla="*/ 591 w 708"/>
                <a:gd name="T17" fmla="*/ 66 h 459"/>
                <a:gd name="T18" fmla="*/ 417 w 708"/>
                <a:gd name="T19" fmla="*/ 126 h 459"/>
                <a:gd name="T20" fmla="*/ 237 w 708"/>
                <a:gd name="T21" fmla="*/ 231 h 459"/>
                <a:gd name="T22" fmla="*/ 117 w 708"/>
                <a:gd name="T23" fmla="*/ 345 h 459"/>
                <a:gd name="T24" fmla="*/ 51 w 708"/>
                <a:gd name="T25" fmla="*/ 459 h 459"/>
                <a:gd name="T26" fmla="*/ 0 w 708"/>
                <a:gd name="T27" fmla="*/ 453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8" name="Freeform 6"/>
            <p:cNvSpPr>
              <a:spLocks/>
            </p:cNvSpPr>
            <p:nvPr/>
          </p:nvSpPr>
          <p:spPr bwMode="auto">
            <a:xfrm>
              <a:off x="131" y="269"/>
              <a:ext cx="251" cy="194"/>
            </a:xfrm>
            <a:custGeom>
              <a:avLst/>
              <a:gdLst>
                <a:gd name="T0" fmla="*/ 21 w 251"/>
                <a:gd name="T1" fmla="*/ 163 h 194"/>
                <a:gd name="T2" fmla="*/ 9 w 251"/>
                <a:gd name="T3" fmla="*/ 184 h 194"/>
                <a:gd name="T4" fmla="*/ 75 w 251"/>
                <a:gd name="T5" fmla="*/ 103 h 194"/>
                <a:gd name="T6" fmla="*/ 165 w 251"/>
                <a:gd name="T7" fmla="*/ 28 h 194"/>
                <a:gd name="T8" fmla="*/ 207 w 251"/>
                <a:gd name="T9" fmla="*/ 7 h 194"/>
                <a:gd name="T10" fmla="*/ 246 w 251"/>
                <a:gd name="T11" fmla="*/ 4 h 194"/>
                <a:gd name="T12" fmla="*/ 237 w 251"/>
                <a:gd name="T13" fmla="*/ 34 h 194"/>
                <a:gd name="T14" fmla="*/ 183 w 251"/>
                <a:gd name="T15" fmla="*/ 61 h 194"/>
                <a:gd name="T16" fmla="*/ 108 w 251"/>
                <a:gd name="T17" fmla="*/ 124 h 194"/>
                <a:gd name="T18" fmla="*/ 54 w 251"/>
                <a:gd name="T19" fmla="*/ 190 h 194"/>
                <a:gd name="T20" fmla="*/ 6 w 251"/>
                <a:gd name="T21" fmla="*/ 184 h 1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Freeform 7"/>
            <p:cNvSpPr>
              <a:spLocks/>
            </p:cNvSpPr>
            <p:nvPr/>
          </p:nvSpPr>
          <p:spPr bwMode="auto">
            <a:xfrm>
              <a:off x="341" y="0"/>
              <a:ext cx="159" cy="72"/>
            </a:xfrm>
            <a:custGeom>
              <a:avLst/>
              <a:gdLst>
                <a:gd name="T0" fmla="*/ 99 w 159"/>
                <a:gd name="T1" fmla="*/ 0 h 72"/>
                <a:gd name="T2" fmla="*/ 15 w 159"/>
                <a:gd name="T3" fmla="*/ 36 h 72"/>
                <a:gd name="T4" fmla="*/ 6 w 159"/>
                <a:gd name="T5" fmla="*/ 60 h 72"/>
                <a:gd name="T6" fmla="*/ 36 w 159"/>
                <a:gd name="T7" fmla="*/ 69 h 72"/>
                <a:gd name="T8" fmla="*/ 87 w 159"/>
                <a:gd name="T9" fmla="*/ 42 h 72"/>
                <a:gd name="T10" fmla="*/ 159 w 159"/>
                <a:gd name="T11" fmla="*/ 0 h 72"/>
                <a:gd name="T12" fmla="*/ 99 w 159"/>
                <a:gd name="T13" fmla="*/ 0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Freeform 8"/>
            <p:cNvSpPr>
              <a:spLocks/>
            </p:cNvSpPr>
            <p:nvPr/>
          </p:nvSpPr>
          <p:spPr bwMode="auto">
            <a:xfrm>
              <a:off x="488" y="0"/>
              <a:ext cx="455" cy="216"/>
            </a:xfrm>
            <a:custGeom>
              <a:avLst/>
              <a:gdLst>
                <a:gd name="T0" fmla="*/ 395 w 455"/>
                <a:gd name="T1" fmla="*/ 0 h 216"/>
                <a:gd name="T2" fmla="*/ 338 w 455"/>
                <a:gd name="T3" fmla="*/ 48 h 216"/>
                <a:gd name="T4" fmla="*/ 242 w 455"/>
                <a:gd name="T5" fmla="*/ 102 h 216"/>
                <a:gd name="T6" fmla="*/ 104 w 455"/>
                <a:gd name="T7" fmla="*/ 147 h 216"/>
                <a:gd name="T8" fmla="*/ 35 w 455"/>
                <a:gd name="T9" fmla="*/ 168 h 216"/>
                <a:gd name="T10" fmla="*/ 8 w 455"/>
                <a:gd name="T11" fmla="*/ 192 h 216"/>
                <a:gd name="T12" fmla="*/ 8 w 455"/>
                <a:gd name="T13" fmla="*/ 213 h 216"/>
                <a:gd name="T14" fmla="*/ 59 w 455"/>
                <a:gd name="T15" fmla="*/ 213 h 216"/>
                <a:gd name="T16" fmla="*/ 86 w 455"/>
                <a:gd name="T17" fmla="*/ 192 h 216"/>
                <a:gd name="T18" fmla="*/ 173 w 455"/>
                <a:gd name="T19" fmla="*/ 159 h 216"/>
                <a:gd name="T20" fmla="*/ 299 w 455"/>
                <a:gd name="T21" fmla="*/ 126 h 216"/>
                <a:gd name="T22" fmla="*/ 392 w 455"/>
                <a:gd name="T23" fmla="*/ 72 h 216"/>
                <a:gd name="T24" fmla="*/ 455 w 455"/>
                <a:gd name="T25" fmla="*/ 0 h 216"/>
                <a:gd name="T26" fmla="*/ 395 w 455"/>
                <a:gd name="T27" fmla="*/ 0 h 2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Freeform 9"/>
            <p:cNvSpPr>
              <a:spLocks/>
            </p:cNvSpPr>
            <p:nvPr/>
          </p:nvSpPr>
          <p:spPr bwMode="auto">
            <a:xfrm>
              <a:off x="1448" y="37"/>
              <a:ext cx="414" cy="108"/>
            </a:xfrm>
            <a:custGeom>
              <a:avLst/>
              <a:gdLst>
                <a:gd name="T0" fmla="*/ 0 w 414"/>
                <a:gd name="T1" fmla="*/ 11 h 108"/>
                <a:gd name="T2" fmla="*/ 24 w 414"/>
                <a:gd name="T3" fmla="*/ 11 h 108"/>
                <a:gd name="T4" fmla="*/ 156 w 414"/>
                <a:gd name="T5" fmla="*/ 2 h 108"/>
                <a:gd name="T6" fmla="*/ 288 w 414"/>
                <a:gd name="T7" fmla="*/ 23 h 108"/>
                <a:gd name="T8" fmla="*/ 384 w 414"/>
                <a:gd name="T9" fmla="*/ 53 h 108"/>
                <a:gd name="T10" fmla="*/ 411 w 414"/>
                <a:gd name="T11" fmla="*/ 74 h 108"/>
                <a:gd name="T12" fmla="*/ 405 w 414"/>
                <a:gd name="T13" fmla="*/ 104 h 108"/>
                <a:gd name="T14" fmla="*/ 363 w 414"/>
                <a:gd name="T15" fmla="*/ 101 h 108"/>
                <a:gd name="T16" fmla="*/ 294 w 414"/>
                <a:gd name="T17" fmla="*/ 77 h 108"/>
                <a:gd name="T18" fmla="*/ 174 w 414"/>
                <a:gd name="T19" fmla="*/ 50 h 108"/>
                <a:gd name="T20" fmla="*/ 72 w 414"/>
                <a:gd name="T21" fmla="*/ 62 h 108"/>
                <a:gd name="T22" fmla="*/ 36 w 414"/>
                <a:gd name="T23" fmla="*/ 59 h 108"/>
                <a:gd name="T24" fmla="*/ 0 w 414"/>
                <a:gd name="T25" fmla="*/ 11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Freeform 10"/>
            <p:cNvSpPr>
              <a:spLocks/>
            </p:cNvSpPr>
            <p:nvPr/>
          </p:nvSpPr>
          <p:spPr bwMode="auto">
            <a:xfrm>
              <a:off x="1790" y="0"/>
              <a:ext cx="520" cy="225"/>
            </a:xfrm>
            <a:custGeom>
              <a:avLst/>
              <a:gdLst>
                <a:gd name="T0" fmla="*/ 42 w 520"/>
                <a:gd name="T1" fmla="*/ 0 h 225"/>
                <a:gd name="T2" fmla="*/ 12 w 520"/>
                <a:gd name="T3" fmla="*/ 24 h 225"/>
                <a:gd name="T4" fmla="*/ 114 w 520"/>
                <a:gd name="T5" fmla="*/ 54 h 225"/>
                <a:gd name="T6" fmla="*/ 240 w 520"/>
                <a:gd name="T7" fmla="*/ 117 h 225"/>
                <a:gd name="T8" fmla="*/ 333 w 520"/>
                <a:gd name="T9" fmla="*/ 153 h 225"/>
                <a:gd name="T10" fmla="*/ 438 w 520"/>
                <a:gd name="T11" fmla="*/ 219 h 225"/>
                <a:gd name="T12" fmla="*/ 426 w 520"/>
                <a:gd name="T13" fmla="*/ 192 h 225"/>
                <a:gd name="T14" fmla="*/ 441 w 520"/>
                <a:gd name="T15" fmla="*/ 180 h 225"/>
                <a:gd name="T16" fmla="*/ 519 w 520"/>
                <a:gd name="T17" fmla="*/ 216 h 225"/>
                <a:gd name="T18" fmla="*/ 450 w 520"/>
                <a:gd name="T19" fmla="*/ 162 h 225"/>
                <a:gd name="T20" fmla="*/ 381 w 520"/>
                <a:gd name="T21" fmla="*/ 135 h 225"/>
                <a:gd name="T22" fmla="*/ 285 w 520"/>
                <a:gd name="T23" fmla="*/ 84 h 225"/>
                <a:gd name="T24" fmla="*/ 186 w 520"/>
                <a:gd name="T25" fmla="*/ 18 h 225"/>
                <a:gd name="T26" fmla="*/ 123 w 520"/>
                <a:gd name="T27" fmla="*/ 0 h 225"/>
                <a:gd name="T28" fmla="*/ 42 w 520"/>
                <a:gd name="T29" fmla="*/ 0 h 2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Freeform 11"/>
            <p:cNvSpPr>
              <a:spLocks/>
            </p:cNvSpPr>
            <p:nvPr/>
          </p:nvSpPr>
          <p:spPr bwMode="auto">
            <a:xfrm>
              <a:off x="1943" y="154"/>
              <a:ext cx="431" cy="233"/>
            </a:xfrm>
            <a:custGeom>
              <a:avLst/>
              <a:gdLst>
                <a:gd name="T0" fmla="*/ 6 w 431"/>
                <a:gd name="T1" fmla="*/ 38 h 233"/>
                <a:gd name="T2" fmla="*/ 9 w 431"/>
                <a:gd name="T3" fmla="*/ 20 h 233"/>
                <a:gd name="T4" fmla="*/ 42 w 431"/>
                <a:gd name="T5" fmla="*/ 2 h 233"/>
                <a:gd name="T6" fmla="*/ 90 w 431"/>
                <a:gd name="T7" fmla="*/ 35 h 233"/>
                <a:gd name="T8" fmla="*/ 189 w 431"/>
                <a:gd name="T9" fmla="*/ 89 h 233"/>
                <a:gd name="T10" fmla="*/ 288 w 431"/>
                <a:gd name="T11" fmla="*/ 140 h 233"/>
                <a:gd name="T12" fmla="*/ 375 w 431"/>
                <a:gd name="T13" fmla="*/ 176 h 233"/>
                <a:gd name="T14" fmla="*/ 396 w 431"/>
                <a:gd name="T15" fmla="*/ 176 h 233"/>
                <a:gd name="T16" fmla="*/ 429 w 431"/>
                <a:gd name="T17" fmla="*/ 212 h 233"/>
                <a:gd name="T18" fmla="*/ 408 w 431"/>
                <a:gd name="T19" fmla="*/ 233 h 233"/>
                <a:gd name="T20" fmla="*/ 333 w 431"/>
                <a:gd name="T21" fmla="*/ 212 h 233"/>
                <a:gd name="T22" fmla="*/ 186 w 431"/>
                <a:gd name="T23" fmla="*/ 143 h 233"/>
                <a:gd name="T24" fmla="*/ 48 w 431"/>
                <a:gd name="T25" fmla="*/ 68 h 233"/>
                <a:gd name="T26" fmla="*/ 6 w 431"/>
                <a:gd name="T27" fmla="*/ 38 h 2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Freeform 12"/>
            <p:cNvSpPr>
              <a:spLocks/>
            </p:cNvSpPr>
            <p:nvPr/>
          </p:nvSpPr>
          <p:spPr bwMode="auto">
            <a:xfrm>
              <a:off x="2262" y="87"/>
              <a:ext cx="396" cy="227"/>
            </a:xfrm>
            <a:custGeom>
              <a:avLst/>
              <a:gdLst>
                <a:gd name="T0" fmla="*/ 2 w 396"/>
                <a:gd name="T1" fmla="*/ 9 h 227"/>
                <a:gd name="T2" fmla="*/ 53 w 396"/>
                <a:gd name="T3" fmla="*/ 66 h 227"/>
                <a:gd name="T4" fmla="*/ 176 w 396"/>
                <a:gd name="T5" fmla="*/ 132 h 227"/>
                <a:gd name="T6" fmla="*/ 293 w 396"/>
                <a:gd name="T7" fmla="*/ 189 h 227"/>
                <a:gd name="T8" fmla="*/ 341 w 396"/>
                <a:gd name="T9" fmla="*/ 222 h 227"/>
                <a:gd name="T10" fmla="*/ 377 w 396"/>
                <a:gd name="T11" fmla="*/ 219 h 227"/>
                <a:gd name="T12" fmla="*/ 377 w 396"/>
                <a:gd name="T13" fmla="*/ 180 h 227"/>
                <a:gd name="T14" fmla="*/ 260 w 396"/>
                <a:gd name="T15" fmla="*/ 126 h 227"/>
                <a:gd name="T16" fmla="*/ 113 w 396"/>
                <a:gd name="T17" fmla="*/ 51 h 227"/>
                <a:gd name="T18" fmla="*/ 41 w 396"/>
                <a:gd name="T19" fmla="*/ 9 h 227"/>
                <a:gd name="T20" fmla="*/ 2 w 396"/>
                <a:gd name="T21" fmla="*/ 9 h 2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Freeform 13"/>
            <p:cNvSpPr>
              <a:spLocks/>
            </p:cNvSpPr>
            <p:nvPr/>
          </p:nvSpPr>
          <p:spPr bwMode="auto">
            <a:xfrm>
              <a:off x="2264" y="240"/>
              <a:ext cx="516" cy="223"/>
            </a:xfrm>
            <a:custGeom>
              <a:avLst/>
              <a:gdLst>
                <a:gd name="T0" fmla="*/ 3 w 516"/>
                <a:gd name="T1" fmla="*/ 10 h 223"/>
                <a:gd name="T2" fmla="*/ 105 w 516"/>
                <a:gd name="T3" fmla="*/ 97 h 223"/>
                <a:gd name="T4" fmla="*/ 243 w 516"/>
                <a:gd name="T5" fmla="*/ 178 h 223"/>
                <a:gd name="T6" fmla="*/ 357 w 516"/>
                <a:gd name="T7" fmla="*/ 217 h 223"/>
                <a:gd name="T8" fmla="*/ 498 w 516"/>
                <a:gd name="T9" fmla="*/ 214 h 223"/>
                <a:gd name="T10" fmla="*/ 468 w 516"/>
                <a:gd name="T11" fmla="*/ 187 h 223"/>
                <a:gd name="T12" fmla="*/ 309 w 516"/>
                <a:gd name="T13" fmla="*/ 136 h 223"/>
                <a:gd name="T14" fmla="*/ 123 w 516"/>
                <a:gd name="T15" fmla="*/ 34 h 223"/>
                <a:gd name="T16" fmla="*/ 3 w 516"/>
                <a:gd name="T17" fmla="*/ 10 h 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Freeform 14"/>
            <p:cNvSpPr>
              <a:spLocks/>
            </p:cNvSpPr>
            <p:nvPr/>
          </p:nvSpPr>
          <p:spPr bwMode="auto">
            <a:xfrm>
              <a:off x="2723" y="324"/>
              <a:ext cx="414" cy="100"/>
            </a:xfrm>
            <a:custGeom>
              <a:avLst/>
              <a:gdLst>
                <a:gd name="T0" fmla="*/ 69 w 414"/>
                <a:gd name="T1" fmla="*/ 60 h 100"/>
                <a:gd name="T2" fmla="*/ 12 w 414"/>
                <a:gd name="T3" fmla="*/ 42 h 100"/>
                <a:gd name="T4" fmla="*/ 3 w 414"/>
                <a:gd name="T5" fmla="*/ 15 h 100"/>
                <a:gd name="T6" fmla="*/ 30 w 414"/>
                <a:gd name="T7" fmla="*/ 0 h 100"/>
                <a:gd name="T8" fmla="*/ 117 w 414"/>
                <a:gd name="T9" fmla="*/ 18 h 100"/>
                <a:gd name="T10" fmla="*/ 243 w 414"/>
                <a:gd name="T11" fmla="*/ 48 h 100"/>
                <a:gd name="T12" fmla="*/ 387 w 414"/>
                <a:gd name="T13" fmla="*/ 48 h 100"/>
                <a:gd name="T14" fmla="*/ 408 w 414"/>
                <a:gd name="T15" fmla="*/ 54 h 100"/>
                <a:gd name="T16" fmla="*/ 381 w 414"/>
                <a:gd name="T17" fmla="*/ 87 h 100"/>
                <a:gd name="T18" fmla="*/ 318 w 414"/>
                <a:gd name="T19" fmla="*/ 99 h 100"/>
                <a:gd name="T20" fmla="*/ 195 w 414"/>
                <a:gd name="T21" fmla="*/ 93 h 100"/>
                <a:gd name="T22" fmla="*/ 69 w 414"/>
                <a:gd name="T23" fmla="*/ 60 h 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Freeform 15"/>
            <p:cNvSpPr>
              <a:spLocks/>
            </p:cNvSpPr>
            <p:nvPr/>
          </p:nvSpPr>
          <p:spPr bwMode="auto">
            <a:xfrm>
              <a:off x="3165" y="375"/>
              <a:ext cx="150" cy="72"/>
            </a:xfrm>
            <a:custGeom>
              <a:avLst/>
              <a:gdLst>
                <a:gd name="T0" fmla="*/ 3 w 150"/>
                <a:gd name="T1" fmla="*/ 67 h 72"/>
                <a:gd name="T2" fmla="*/ 84 w 150"/>
                <a:gd name="T3" fmla="*/ 19 h 72"/>
                <a:gd name="T4" fmla="*/ 123 w 150"/>
                <a:gd name="T5" fmla="*/ 1 h 72"/>
                <a:gd name="T6" fmla="*/ 150 w 150"/>
                <a:gd name="T7" fmla="*/ 22 h 72"/>
                <a:gd name="T8" fmla="*/ 123 w 150"/>
                <a:gd name="T9" fmla="*/ 55 h 72"/>
                <a:gd name="T10" fmla="*/ 90 w 150"/>
                <a:gd name="T11" fmla="*/ 70 h 72"/>
                <a:gd name="T12" fmla="*/ 0 w 150"/>
                <a:gd name="T13" fmla="*/ 67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Freeform 16"/>
            <p:cNvSpPr>
              <a:spLocks/>
            </p:cNvSpPr>
            <p:nvPr/>
          </p:nvSpPr>
          <p:spPr bwMode="auto">
            <a:xfrm>
              <a:off x="3463" y="267"/>
              <a:ext cx="148" cy="91"/>
            </a:xfrm>
            <a:custGeom>
              <a:avLst/>
              <a:gdLst>
                <a:gd name="T0" fmla="*/ 1 w 148"/>
                <a:gd name="T1" fmla="*/ 69 h 91"/>
                <a:gd name="T2" fmla="*/ 25 w 148"/>
                <a:gd name="T3" fmla="*/ 51 h 91"/>
                <a:gd name="T4" fmla="*/ 100 w 148"/>
                <a:gd name="T5" fmla="*/ 9 h 91"/>
                <a:gd name="T6" fmla="*/ 133 w 148"/>
                <a:gd name="T7" fmla="*/ 3 h 91"/>
                <a:gd name="T8" fmla="*/ 136 w 148"/>
                <a:gd name="T9" fmla="*/ 27 h 91"/>
                <a:gd name="T10" fmla="*/ 61 w 148"/>
                <a:gd name="T11" fmla="*/ 75 h 91"/>
                <a:gd name="T12" fmla="*/ 19 w 148"/>
                <a:gd name="T13" fmla="*/ 90 h 91"/>
                <a:gd name="T14" fmla="*/ 1 w 148"/>
                <a:gd name="T15" fmla="*/ 69 h 9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Freeform 17"/>
            <p:cNvSpPr>
              <a:spLocks/>
            </p:cNvSpPr>
            <p:nvPr/>
          </p:nvSpPr>
          <p:spPr bwMode="auto">
            <a:xfrm>
              <a:off x="3580" y="58"/>
              <a:ext cx="938" cy="158"/>
            </a:xfrm>
            <a:custGeom>
              <a:avLst/>
              <a:gdLst>
                <a:gd name="T0" fmla="*/ 172 w 938"/>
                <a:gd name="T1" fmla="*/ 86 h 158"/>
                <a:gd name="T2" fmla="*/ 61 w 938"/>
                <a:gd name="T3" fmla="*/ 137 h 158"/>
                <a:gd name="T4" fmla="*/ 16 w 938"/>
                <a:gd name="T5" fmla="*/ 155 h 158"/>
                <a:gd name="T6" fmla="*/ 7 w 938"/>
                <a:gd name="T7" fmla="*/ 122 h 158"/>
                <a:gd name="T8" fmla="*/ 58 w 938"/>
                <a:gd name="T9" fmla="*/ 80 h 158"/>
                <a:gd name="T10" fmla="*/ 172 w 938"/>
                <a:gd name="T11" fmla="*/ 38 h 158"/>
                <a:gd name="T12" fmla="*/ 304 w 938"/>
                <a:gd name="T13" fmla="*/ 11 h 158"/>
                <a:gd name="T14" fmla="*/ 463 w 938"/>
                <a:gd name="T15" fmla="*/ 2 h 158"/>
                <a:gd name="T16" fmla="*/ 631 w 938"/>
                <a:gd name="T17" fmla="*/ 23 h 158"/>
                <a:gd name="T18" fmla="*/ 796 w 938"/>
                <a:gd name="T19" fmla="*/ 53 h 158"/>
                <a:gd name="T20" fmla="*/ 841 w 938"/>
                <a:gd name="T21" fmla="*/ 47 h 158"/>
                <a:gd name="T22" fmla="*/ 907 w 938"/>
                <a:gd name="T23" fmla="*/ 71 h 158"/>
                <a:gd name="T24" fmla="*/ 919 w 938"/>
                <a:gd name="T25" fmla="*/ 101 h 158"/>
                <a:gd name="T26" fmla="*/ 793 w 938"/>
                <a:gd name="T27" fmla="*/ 98 h 158"/>
                <a:gd name="T28" fmla="*/ 634 w 938"/>
                <a:gd name="T29" fmla="*/ 62 h 158"/>
                <a:gd name="T30" fmla="*/ 439 w 938"/>
                <a:gd name="T31" fmla="*/ 38 h 158"/>
                <a:gd name="T32" fmla="*/ 238 w 938"/>
                <a:gd name="T33" fmla="*/ 59 h 158"/>
                <a:gd name="T34" fmla="*/ 172 w 938"/>
                <a:gd name="T35" fmla="*/ 86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Freeform 18"/>
            <p:cNvSpPr>
              <a:spLocks/>
            </p:cNvSpPr>
            <p:nvPr/>
          </p:nvSpPr>
          <p:spPr bwMode="auto">
            <a:xfrm>
              <a:off x="3686" y="145"/>
              <a:ext cx="372" cy="98"/>
            </a:xfrm>
            <a:custGeom>
              <a:avLst/>
              <a:gdLst>
                <a:gd name="T0" fmla="*/ 18 w 372"/>
                <a:gd name="T1" fmla="*/ 47 h 98"/>
                <a:gd name="T2" fmla="*/ 141 w 372"/>
                <a:gd name="T3" fmla="*/ 17 h 98"/>
                <a:gd name="T4" fmla="*/ 246 w 372"/>
                <a:gd name="T5" fmla="*/ 2 h 98"/>
                <a:gd name="T6" fmla="*/ 351 w 372"/>
                <a:gd name="T7" fmla="*/ 5 h 98"/>
                <a:gd name="T8" fmla="*/ 372 w 372"/>
                <a:gd name="T9" fmla="*/ 23 h 98"/>
                <a:gd name="T10" fmla="*/ 354 w 372"/>
                <a:gd name="T11" fmla="*/ 44 h 98"/>
                <a:gd name="T12" fmla="*/ 264 w 372"/>
                <a:gd name="T13" fmla="*/ 50 h 98"/>
                <a:gd name="T14" fmla="*/ 168 w 372"/>
                <a:gd name="T15" fmla="*/ 53 h 98"/>
                <a:gd name="T16" fmla="*/ 72 w 372"/>
                <a:gd name="T17" fmla="*/ 77 h 98"/>
                <a:gd name="T18" fmla="*/ 15 w 372"/>
                <a:gd name="T19" fmla="*/ 95 h 98"/>
                <a:gd name="T20" fmla="*/ 0 w 372"/>
                <a:gd name="T21" fmla="*/ 56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Freeform 19"/>
            <p:cNvSpPr>
              <a:spLocks/>
            </p:cNvSpPr>
            <p:nvPr/>
          </p:nvSpPr>
          <p:spPr bwMode="auto">
            <a:xfrm>
              <a:off x="3618" y="308"/>
              <a:ext cx="318" cy="158"/>
            </a:xfrm>
            <a:custGeom>
              <a:avLst/>
              <a:gdLst>
                <a:gd name="T0" fmla="*/ 0 w 318"/>
                <a:gd name="T1" fmla="*/ 158 h 158"/>
                <a:gd name="T2" fmla="*/ 12 w 318"/>
                <a:gd name="T3" fmla="*/ 137 h 158"/>
                <a:gd name="T4" fmla="*/ 162 w 318"/>
                <a:gd name="T5" fmla="*/ 71 h 158"/>
                <a:gd name="T6" fmla="*/ 249 w 318"/>
                <a:gd name="T7" fmla="*/ 20 h 158"/>
                <a:gd name="T8" fmla="*/ 285 w 318"/>
                <a:gd name="T9" fmla="*/ 2 h 158"/>
                <a:gd name="T10" fmla="*/ 309 w 318"/>
                <a:gd name="T11" fmla="*/ 11 h 158"/>
                <a:gd name="T12" fmla="*/ 303 w 318"/>
                <a:gd name="T13" fmla="*/ 47 h 158"/>
                <a:gd name="T14" fmla="*/ 219 w 318"/>
                <a:gd name="T15" fmla="*/ 89 h 158"/>
                <a:gd name="T16" fmla="*/ 108 w 318"/>
                <a:gd name="T17" fmla="*/ 140 h 158"/>
                <a:gd name="T18" fmla="*/ 57 w 318"/>
                <a:gd name="T19" fmla="*/ 152 h 158"/>
                <a:gd name="T20" fmla="*/ 0 w 318"/>
                <a:gd name="T2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2" name="Freeform 20"/>
            <p:cNvSpPr>
              <a:spLocks/>
            </p:cNvSpPr>
            <p:nvPr/>
          </p:nvSpPr>
          <p:spPr bwMode="auto">
            <a:xfrm>
              <a:off x="3413" y="291"/>
              <a:ext cx="380" cy="174"/>
            </a:xfrm>
            <a:custGeom>
              <a:avLst/>
              <a:gdLst>
                <a:gd name="T0" fmla="*/ 3 w 380"/>
                <a:gd name="T1" fmla="*/ 165 h 174"/>
                <a:gd name="T2" fmla="*/ 129 w 380"/>
                <a:gd name="T3" fmla="*/ 93 h 174"/>
                <a:gd name="T4" fmla="*/ 261 w 380"/>
                <a:gd name="T5" fmla="*/ 30 h 174"/>
                <a:gd name="T6" fmla="*/ 351 w 380"/>
                <a:gd name="T7" fmla="*/ 0 h 174"/>
                <a:gd name="T8" fmla="*/ 378 w 380"/>
                <a:gd name="T9" fmla="*/ 27 h 174"/>
                <a:gd name="T10" fmla="*/ 336 w 380"/>
                <a:gd name="T11" fmla="*/ 51 h 174"/>
                <a:gd name="T12" fmla="*/ 291 w 380"/>
                <a:gd name="T13" fmla="*/ 60 h 174"/>
                <a:gd name="T14" fmla="*/ 240 w 380"/>
                <a:gd name="T15" fmla="*/ 75 h 174"/>
                <a:gd name="T16" fmla="*/ 189 w 380"/>
                <a:gd name="T17" fmla="*/ 120 h 174"/>
                <a:gd name="T18" fmla="*/ 102 w 380"/>
                <a:gd name="T19" fmla="*/ 174 h 174"/>
                <a:gd name="T20" fmla="*/ 0 w 380"/>
                <a:gd name="T21" fmla="*/ 162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Freeform 21"/>
            <p:cNvSpPr>
              <a:spLocks/>
            </p:cNvSpPr>
            <p:nvPr/>
          </p:nvSpPr>
          <p:spPr bwMode="auto">
            <a:xfrm>
              <a:off x="4178" y="187"/>
              <a:ext cx="523" cy="69"/>
            </a:xfrm>
            <a:custGeom>
              <a:avLst/>
              <a:gdLst>
                <a:gd name="T0" fmla="*/ 84 w 523"/>
                <a:gd name="T1" fmla="*/ 11 h 69"/>
                <a:gd name="T2" fmla="*/ 27 w 523"/>
                <a:gd name="T3" fmla="*/ 5 h 69"/>
                <a:gd name="T4" fmla="*/ 9 w 523"/>
                <a:gd name="T5" fmla="*/ 35 h 69"/>
                <a:gd name="T6" fmla="*/ 81 w 523"/>
                <a:gd name="T7" fmla="*/ 56 h 69"/>
                <a:gd name="T8" fmla="*/ 255 w 523"/>
                <a:gd name="T9" fmla="*/ 68 h 69"/>
                <a:gd name="T10" fmla="*/ 432 w 523"/>
                <a:gd name="T11" fmla="*/ 50 h 69"/>
                <a:gd name="T12" fmla="*/ 513 w 523"/>
                <a:gd name="T13" fmla="*/ 5 h 69"/>
                <a:gd name="T14" fmla="*/ 372 w 523"/>
                <a:gd name="T15" fmla="*/ 20 h 69"/>
                <a:gd name="T16" fmla="*/ 141 w 523"/>
                <a:gd name="T17" fmla="*/ 14 h 69"/>
                <a:gd name="T18" fmla="*/ 84 w 523"/>
                <a:gd name="T19" fmla="*/ 11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Freeform 22"/>
            <p:cNvSpPr>
              <a:spLocks/>
            </p:cNvSpPr>
            <p:nvPr/>
          </p:nvSpPr>
          <p:spPr bwMode="auto">
            <a:xfrm>
              <a:off x="4689" y="186"/>
              <a:ext cx="537" cy="120"/>
            </a:xfrm>
            <a:custGeom>
              <a:avLst/>
              <a:gdLst>
                <a:gd name="T0" fmla="*/ 23 w 537"/>
                <a:gd name="T1" fmla="*/ 6 h 120"/>
                <a:gd name="T2" fmla="*/ 188 w 537"/>
                <a:gd name="T3" fmla="*/ 3 h 120"/>
                <a:gd name="T4" fmla="*/ 323 w 537"/>
                <a:gd name="T5" fmla="*/ 27 h 120"/>
                <a:gd name="T6" fmla="*/ 464 w 537"/>
                <a:gd name="T7" fmla="*/ 69 h 120"/>
                <a:gd name="T8" fmla="*/ 521 w 537"/>
                <a:gd name="T9" fmla="*/ 90 h 120"/>
                <a:gd name="T10" fmla="*/ 533 w 537"/>
                <a:gd name="T11" fmla="*/ 105 h 120"/>
                <a:gd name="T12" fmla="*/ 497 w 537"/>
                <a:gd name="T13" fmla="*/ 120 h 120"/>
                <a:gd name="T14" fmla="*/ 452 w 537"/>
                <a:gd name="T15" fmla="*/ 108 h 120"/>
                <a:gd name="T16" fmla="*/ 350 w 537"/>
                <a:gd name="T17" fmla="*/ 72 h 120"/>
                <a:gd name="T18" fmla="*/ 158 w 537"/>
                <a:gd name="T19" fmla="*/ 39 h 120"/>
                <a:gd name="T20" fmla="*/ 50 w 537"/>
                <a:gd name="T21" fmla="*/ 39 h 120"/>
                <a:gd name="T22" fmla="*/ 23 w 537"/>
                <a:gd name="T23" fmla="*/ 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5" name="Freeform 23"/>
            <p:cNvSpPr>
              <a:spLocks/>
            </p:cNvSpPr>
            <p:nvPr/>
          </p:nvSpPr>
          <p:spPr bwMode="auto">
            <a:xfrm>
              <a:off x="4968" y="312"/>
              <a:ext cx="800" cy="143"/>
            </a:xfrm>
            <a:custGeom>
              <a:avLst/>
              <a:gdLst>
                <a:gd name="T0" fmla="*/ 800 w 800"/>
                <a:gd name="T1" fmla="*/ 24 h 143"/>
                <a:gd name="T2" fmla="*/ 782 w 800"/>
                <a:gd name="T3" fmla="*/ 15 h 143"/>
                <a:gd name="T4" fmla="*/ 659 w 800"/>
                <a:gd name="T5" fmla="*/ 63 h 143"/>
                <a:gd name="T6" fmla="*/ 500 w 800"/>
                <a:gd name="T7" fmla="*/ 84 h 143"/>
                <a:gd name="T8" fmla="*/ 326 w 800"/>
                <a:gd name="T9" fmla="*/ 69 h 143"/>
                <a:gd name="T10" fmla="*/ 98 w 800"/>
                <a:gd name="T11" fmla="*/ 21 h 143"/>
                <a:gd name="T12" fmla="*/ 11 w 800"/>
                <a:gd name="T13" fmla="*/ 6 h 143"/>
                <a:gd name="T14" fmla="*/ 32 w 800"/>
                <a:gd name="T15" fmla="*/ 60 h 143"/>
                <a:gd name="T16" fmla="*/ 155 w 800"/>
                <a:gd name="T17" fmla="*/ 96 h 143"/>
                <a:gd name="T18" fmla="*/ 410 w 800"/>
                <a:gd name="T19" fmla="*/ 138 h 143"/>
                <a:gd name="T20" fmla="*/ 596 w 800"/>
                <a:gd name="T21" fmla="*/ 129 h 143"/>
                <a:gd name="T22" fmla="*/ 737 w 800"/>
                <a:gd name="T23" fmla="*/ 90 h 143"/>
                <a:gd name="T24" fmla="*/ 788 w 800"/>
                <a:gd name="T25" fmla="*/ 69 h 143"/>
                <a:gd name="T26" fmla="*/ 800 w 800"/>
                <a:gd name="T27" fmla="*/ 2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6" name="Freeform 24"/>
            <p:cNvSpPr>
              <a:spLocks/>
            </p:cNvSpPr>
            <p:nvPr/>
          </p:nvSpPr>
          <p:spPr bwMode="auto">
            <a:xfrm>
              <a:off x="5318" y="240"/>
              <a:ext cx="402" cy="115"/>
            </a:xfrm>
            <a:custGeom>
              <a:avLst/>
              <a:gdLst>
                <a:gd name="T0" fmla="*/ 402 w 402"/>
                <a:gd name="T1" fmla="*/ 0 h 115"/>
                <a:gd name="T2" fmla="*/ 384 w 402"/>
                <a:gd name="T3" fmla="*/ 12 h 115"/>
                <a:gd name="T4" fmla="*/ 276 w 402"/>
                <a:gd name="T5" fmla="*/ 51 h 115"/>
                <a:gd name="T6" fmla="*/ 165 w 402"/>
                <a:gd name="T7" fmla="*/ 66 h 115"/>
                <a:gd name="T8" fmla="*/ 51 w 402"/>
                <a:gd name="T9" fmla="*/ 57 h 115"/>
                <a:gd name="T10" fmla="*/ 15 w 402"/>
                <a:gd name="T11" fmla="*/ 54 h 115"/>
                <a:gd name="T12" fmla="*/ 3 w 402"/>
                <a:gd name="T13" fmla="*/ 69 h 115"/>
                <a:gd name="T14" fmla="*/ 9 w 402"/>
                <a:gd name="T15" fmla="*/ 93 h 115"/>
                <a:gd name="T16" fmla="*/ 54 w 402"/>
                <a:gd name="T17" fmla="*/ 102 h 115"/>
                <a:gd name="T18" fmla="*/ 198 w 402"/>
                <a:gd name="T19" fmla="*/ 111 h 115"/>
                <a:gd name="T20" fmla="*/ 336 w 402"/>
                <a:gd name="T21" fmla="*/ 75 h 115"/>
                <a:gd name="T22" fmla="*/ 375 w 402"/>
                <a:gd name="T23" fmla="*/ 54 h 115"/>
                <a:gd name="T24" fmla="*/ 402 w 402"/>
                <a:gd name="T25" fmla="*/ 0 h 1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39289" name="Rectangle 25"/>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139290" name="Rectangle 26"/>
          <p:cNvSpPr>
            <a:spLocks noGrp="1" noChangeArrowheads="1"/>
          </p:cNvSpPr>
          <p:nvPr>
            <p:ph type="subTitle" idx="1"/>
          </p:nvPr>
        </p:nvSpPr>
        <p:spPr>
          <a:xfrm>
            <a:off x="1371600" y="4114800"/>
            <a:ext cx="6400800" cy="1752600"/>
          </a:xfrm>
        </p:spPr>
        <p:txBody>
          <a:bodyPr/>
          <a:lstStyle>
            <a:lvl1pPr marL="0" indent="0" algn="ctr">
              <a:buFontTx/>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685800" y="6248400"/>
            <a:ext cx="1905000" cy="457200"/>
          </a:xfrm>
        </p:spPr>
        <p:txBody>
          <a:bodyPr/>
          <a:lstStyle>
            <a:lvl1pPr>
              <a:defRPr/>
            </a:lvl1pPr>
          </a:lstStyle>
          <a:p>
            <a:pPr>
              <a:defRPr/>
            </a:pPr>
            <a:fld id="{E3B1F31A-742E-41EF-BDBE-A67BC30506B2}" type="datetime1">
              <a:rPr lang="en-US"/>
              <a:pPr>
                <a:defRPr/>
              </a:pPr>
              <a:t>5/19/2014</a:t>
            </a:fld>
            <a:endParaRPr lang="en-US"/>
          </a:p>
        </p:txBody>
      </p:sp>
      <p:sp>
        <p:nvSpPr>
          <p:cNvPr id="28" name="Rectangle 28"/>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9" name="Rectangle 29"/>
          <p:cNvSpPr>
            <a:spLocks noGrp="1" noChangeArrowheads="1"/>
          </p:cNvSpPr>
          <p:nvPr>
            <p:ph type="sldNum" sz="quarter" idx="12"/>
          </p:nvPr>
        </p:nvSpPr>
        <p:spPr>
          <a:xfrm>
            <a:off x="6553200" y="6248400"/>
            <a:ext cx="1905000" cy="457200"/>
          </a:xfrm>
        </p:spPr>
        <p:txBody>
          <a:bodyPr/>
          <a:lstStyle>
            <a:lvl1pPr>
              <a:defRPr/>
            </a:lvl1pPr>
          </a:lstStyle>
          <a:p>
            <a:pPr>
              <a:defRPr/>
            </a:pPr>
            <a:fld id="{C97FAA73-0D41-4DC5-B20B-B91F3F079430}" type="slidenum">
              <a:rPr lang="en-US"/>
              <a:pPr>
                <a:defRPr/>
              </a:pPr>
              <a:t>‹#›</a:t>
            </a:fld>
            <a:endParaRPr lang="en-US"/>
          </a:p>
        </p:txBody>
      </p:sp>
    </p:spTree>
    <p:extLst>
      <p:ext uri="{BB962C8B-B14F-4D97-AF65-F5344CB8AC3E}">
        <p14:creationId xmlns:p14="http://schemas.microsoft.com/office/powerpoint/2010/main" val="22335388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2"/>
          <p:cNvSpPr>
            <a:spLocks noGrp="1" noChangeArrowheads="1"/>
          </p:cNvSpPr>
          <p:nvPr>
            <p:ph type="dt" sz="half" idx="10"/>
          </p:nvPr>
        </p:nvSpPr>
        <p:spPr>
          <a:ln/>
        </p:spPr>
        <p:txBody>
          <a:bodyPr/>
          <a:lstStyle>
            <a:lvl1pPr>
              <a:defRPr/>
            </a:lvl1pPr>
          </a:lstStyle>
          <a:p>
            <a:pPr>
              <a:defRPr/>
            </a:pPr>
            <a:fld id="{17C4E46A-C030-43CD-AB6E-E9CE4742AF05}" type="datetime1">
              <a:rPr lang="en-US"/>
              <a:pPr>
                <a:defRPr/>
              </a:pPr>
              <a:t>5/19/2014</a:t>
            </a:fld>
            <a:endParaRPr lang="en-US"/>
          </a:p>
        </p:txBody>
      </p:sp>
      <p:sp>
        <p:nvSpPr>
          <p:cNvPr id="5" name="Rectangle 33"/>
          <p:cNvSpPr>
            <a:spLocks noGrp="1" noChangeArrowheads="1"/>
          </p:cNvSpPr>
          <p:nvPr>
            <p:ph type="ftr" sz="quarter" idx="11"/>
          </p:nvPr>
        </p:nvSpPr>
        <p:spPr>
          <a:ln/>
        </p:spPr>
        <p:txBody>
          <a:bodyPr/>
          <a:lstStyle>
            <a:lvl1pPr>
              <a:defRPr/>
            </a:lvl1pPr>
          </a:lstStyle>
          <a:p>
            <a:pPr>
              <a:defRPr/>
            </a:pPr>
            <a:endParaRPr lang="en-US"/>
          </a:p>
        </p:txBody>
      </p:sp>
      <p:sp>
        <p:nvSpPr>
          <p:cNvPr id="6" name="Rectangle 34"/>
          <p:cNvSpPr>
            <a:spLocks noGrp="1" noChangeArrowheads="1"/>
          </p:cNvSpPr>
          <p:nvPr>
            <p:ph type="sldNum" sz="quarter" idx="12"/>
          </p:nvPr>
        </p:nvSpPr>
        <p:spPr>
          <a:ln/>
        </p:spPr>
        <p:txBody>
          <a:bodyPr/>
          <a:lstStyle>
            <a:lvl1pPr>
              <a:defRPr/>
            </a:lvl1pPr>
          </a:lstStyle>
          <a:p>
            <a:pPr>
              <a:defRPr/>
            </a:pPr>
            <a:fld id="{A95D719C-F0AB-41EF-ADAA-6D4BEC10C9A2}" type="slidenum">
              <a:rPr lang="en-US"/>
              <a:pPr>
                <a:defRPr/>
              </a:pPr>
              <a:t>‹#›</a:t>
            </a:fld>
            <a:endParaRPr lang="en-US"/>
          </a:p>
        </p:txBody>
      </p:sp>
    </p:spTree>
    <p:extLst>
      <p:ext uri="{BB962C8B-B14F-4D97-AF65-F5344CB8AC3E}">
        <p14:creationId xmlns:p14="http://schemas.microsoft.com/office/powerpoint/2010/main" val="1371123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2"/>
          <p:cNvSpPr>
            <a:spLocks noGrp="1" noChangeArrowheads="1"/>
          </p:cNvSpPr>
          <p:nvPr>
            <p:ph type="dt" sz="half" idx="10"/>
          </p:nvPr>
        </p:nvSpPr>
        <p:spPr>
          <a:ln/>
        </p:spPr>
        <p:txBody>
          <a:bodyPr/>
          <a:lstStyle>
            <a:lvl1pPr>
              <a:defRPr/>
            </a:lvl1pPr>
          </a:lstStyle>
          <a:p>
            <a:pPr>
              <a:defRPr/>
            </a:pPr>
            <a:fld id="{3595A2FB-3313-495A-B79E-C12316E96477}" type="datetime1">
              <a:rPr lang="en-US"/>
              <a:pPr>
                <a:defRPr/>
              </a:pPr>
              <a:t>5/19/2014</a:t>
            </a:fld>
            <a:endParaRPr lang="en-US"/>
          </a:p>
        </p:txBody>
      </p:sp>
      <p:sp>
        <p:nvSpPr>
          <p:cNvPr id="5" name="Rectangle 33"/>
          <p:cNvSpPr>
            <a:spLocks noGrp="1" noChangeArrowheads="1"/>
          </p:cNvSpPr>
          <p:nvPr>
            <p:ph type="ftr" sz="quarter" idx="11"/>
          </p:nvPr>
        </p:nvSpPr>
        <p:spPr>
          <a:ln/>
        </p:spPr>
        <p:txBody>
          <a:bodyPr/>
          <a:lstStyle>
            <a:lvl1pPr>
              <a:defRPr/>
            </a:lvl1pPr>
          </a:lstStyle>
          <a:p>
            <a:pPr>
              <a:defRPr/>
            </a:pPr>
            <a:endParaRPr lang="en-US"/>
          </a:p>
        </p:txBody>
      </p:sp>
      <p:sp>
        <p:nvSpPr>
          <p:cNvPr id="6" name="Rectangle 34"/>
          <p:cNvSpPr>
            <a:spLocks noGrp="1" noChangeArrowheads="1"/>
          </p:cNvSpPr>
          <p:nvPr>
            <p:ph type="sldNum" sz="quarter" idx="12"/>
          </p:nvPr>
        </p:nvSpPr>
        <p:spPr>
          <a:ln/>
        </p:spPr>
        <p:txBody>
          <a:bodyPr/>
          <a:lstStyle>
            <a:lvl1pPr>
              <a:defRPr/>
            </a:lvl1pPr>
          </a:lstStyle>
          <a:p>
            <a:pPr>
              <a:defRPr/>
            </a:pPr>
            <a:fld id="{A5E9D8CB-A42A-4D1C-930A-219891F839DA}" type="slidenum">
              <a:rPr lang="en-US"/>
              <a:pPr>
                <a:defRPr/>
              </a:pPr>
              <a:t>‹#›</a:t>
            </a:fld>
            <a:endParaRPr lang="en-US"/>
          </a:p>
        </p:txBody>
      </p:sp>
    </p:spTree>
    <p:extLst>
      <p:ext uri="{BB962C8B-B14F-4D97-AF65-F5344CB8AC3E}">
        <p14:creationId xmlns:p14="http://schemas.microsoft.com/office/powerpoint/2010/main" val="17591999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2"/>
          <p:cNvSpPr>
            <a:spLocks noGrp="1" noChangeArrowheads="1"/>
          </p:cNvSpPr>
          <p:nvPr>
            <p:ph type="dt" sz="half" idx="10"/>
          </p:nvPr>
        </p:nvSpPr>
        <p:spPr>
          <a:ln/>
        </p:spPr>
        <p:txBody>
          <a:bodyPr/>
          <a:lstStyle>
            <a:lvl1pPr>
              <a:defRPr/>
            </a:lvl1pPr>
          </a:lstStyle>
          <a:p>
            <a:pPr>
              <a:defRPr/>
            </a:pPr>
            <a:fld id="{170ADB46-D3E5-4DEB-BD98-17112E25723A}" type="datetime1">
              <a:rPr lang="en-US"/>
              <a:pPr>
                <a:defRPr/>
              </a:pPr>
              <a:t>5/19/2014</a:t>
            </a:fld>
            <a:endParaRPr lang="en-US"/>
          </a:p>
        </p:txBody>
      </p:sp>
      <p:sp>
        <p:nvSpPr>
          <p:cNvPr id="6" name="Rectangle 33"/>
          <p:cNvSpPr>
            <a:spLocks noGrp="1" noChangeArrowheads="1"/>
          </p:cNvSpPr>
          <p:nvPr>
            <p:ph type="ftr" sz="quarter" idx="11"/>
          </p:nvPr>
        </p:nvSpPr>
        <p:spPr>
          <a:ln/>
        </p:spPr>
        <p:txBody>
          <a:bodyPr/>
          <a:lstStyle>
            <a:lvl1pPr>
              <a:defRPr/>
            </a:lvl1pPr>
          </a:lstStyle>
          <a:p>
            <a:pPr>
              <a:defRPr/>
            </a:pPr>
            <a:endParaRPr lang="en-US"/>
          </a:p>
        </p:txBody>
      </p:sp>
      <p:sp>
        <p:nvSpPr>
          <p:cNvPr id="7" name="Rectangle 34"/>
          <p:cNvSpPr>
            <a:spLocks noGrp="1" noChangeArrowheads="1"/>
          </p:cNvSpPr>
          <p:nvPr>
            <p:ph type="sldNum" sz="quarter" idx="12"/>
          </p:nvPr>
        </p:nvSpPr>
        <p:spPr>
          <a:ln/>
        </p:spPr>
        <p:txBody>
          <a:bodyPr/>
          <a:lstStyle>
            <a:lvl1pPr>
              <a:defRPr/>
            </a:lvl1pPr>
          </a:lstStyle>
          <a:p>
            <a:pPr>
              <a:defRPr/>
            </a:pPr>
            <a:fld id="{BF10828C-742B-4FE6-AD82-9A54628BE30B}" type="slidenum">
              <a:rPr lang="en-US"/>
              <a:pPr>
                <a:defRPr/>
              </a:pPr>
              <a:t>‹#›</a:t>
            </a:fld>
            <a:endParaRPr lang="en-US"/>
          </a:p>
        </p:txBody>
      </p:sp>
    </p:spTree>
    <p:extLst>
      <p:ext uri="{BB962C8B-B14F-4D97-AF65-F5344CB8AC3E}">
        <p14:creationId xmlns:p14="http://schemas.microsoft.com/office/powerpoint/2010/main" val="21570996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2"/>
          <p:cNvSpPr>
            <a:spLocks noGrp="1" noChangeArrowheads="1"/>
          </p:cNvSpPr>
          <p:nvPr>
            <p:ph type="dt" sz="half" idx="10"/>
          </p:nvPr>
        </p:nvSpPr>
        <p:spPr>
          <a:ln/>
        </p:spPr>
        <p:txBody>
          <a:bodyPr/>
          <a:lstStyle>
            <a:lvl1pPr>
              <a:defRPr/>
            </a:lvl1pPr>
          </a:lstStyle>
          <a:p>
            <a:pPr>
              <a:defRPr/>
            </a:pPr>
            <a:fld id="{E373BB24-F98B-4A10-B541-55DEDEEDB8B8}" type="datetime1">
              <a:rPr lang="en-US"/>
              <a:pPr>
                <a:defRPr/>
              </a:pPr>
              <a:t>5/19/2014</a:t>
            </a:fld>
            <a:endParaRPr lang="en-US"/>
          </a:p>
        </p:txBody>
      </p:sp>
      <p:sp>
        <p:nvSpPr>
          <p:cNvPr id="8" name="Rectangle 33"/>
          <p:cNvSpPr>
            <a:spLocks noGrp="1" noChangeArrowheads="1"/>
          </p:cNvSpPr>
          <p:nvPr>
            <p:ph type="ftr" sz="quarter" idx="11"/>
          </p:nvPr>
        </p:nvSpPr>
        <p:spPr>
          <a:ln/>
        </p:spPr>
        <p:txBody>
          <a:bodyPr/>
          <a:lstStyle>
            <a:lvl1pPr>
              <a:defRPr/>
            </a:lvl1pPr>
          </a:lstStyle>
          <a:p>
            <a:pPr>
              <a:defRPr/>
            </a:pPr>
            <a:endParaRPr lang="en-US"/>
          </a:p>
        </p:txBody>
      </p:sp>
      <p:sp>
        <p:nvSpPr>
          <p:cNvPr id="9" name="Rectangle 34"/>
          <p:cNvSpPr>
            <a:spLocks noGrp="1" noChangeArrowheads="1"/>
          </p:cNvSpPr>
          <p:nvPr>
            <p:ph type="sldNum" sz="quarter" idx="12"/>
          </p:nvPr>
        </p:nvSpPr>
        <p:spPr>
          <a:ln/>
        </p:spPr>
        <p:txBody>
          <a:bodyPr/>
          <a:lstStyle>
            <a:lvl1pPr>
              <a:defRPr/>
            </a:lvl1pPr>
          </a:lstStyle>
          <a:p>
            <a:pPr>
              <a:defRPr/>
            </a:pPr>
            <a:fld id="{35C5DD63-2D28-4937-95BB-57FB6338F772}" type="slidenum">
              <a:rPr lang="en-US"/>
              <a:pPr>
                <a:defRPr/>
              </a:pPr>
              <a:t>‹#›</a:t>
            </a:fld>
            <a:endParaRPr lang="en-US"/>
          </a:p>
        </p:txBody>
      </p:sp>
    </p:spTree>
    <p:extLst>
      <p:ext uri="{BB962C8B-B14F-4D97-AF65-F5344CB8AC3E}">
        <p14:creationId xmlns:p14="http://schemas.microsoft.com/office/powerpoint/2010/main" val="3133580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2"/>
          <p:cNvSpPr>
            <a:spLocks noGrp="1" noChangeArrowheads="1"/>
          </p:cNvSpPr>
          <p:nvPr>
            <p:ph type="dt" sz="half" idx="10"/>
          </p:nvPr>
        </p:nvSpPr>
        <p:spPr>
          <a:ln/>
        </p:spPr>
        <p:txBody>
          <a:bodyPr/>
          <a:lstStyle>
            <a:lvl1pPr>
              <a:defRPr/>
            </a:lvl1pPr>
          </a:lstStyle>
          <a:p>
            <a:pPr>
              <a:defRPr/>
            </a:pPr>
            <a:fld id="{14D7E889-6386-4C27-BB53-879584129FE8}" type="datetime1">
              <a:rPr lang="en-US"/>
              <a:pPr>
                <a:defRPr/>
              </a:pPr>
              <a:t>5/19/2014</a:t>
            </a:fld>
            <a:endParaRPr lang="en-US"/>
          </a:p>
        </p:txBody>
      </p:sp>
      <p:sp>
        <p:nvSpPr>
          <p:cNvPr id="4" name="Rectangle 33"/>
          <p:cNvSpPr>
            <a:spLocks noGrp="1" noChangeArrowheads="1"/>
          </p:cNvSpPr>
          <p:nvPr>
            <p:ph type="ftr" sz="quarter" idx="11"/>
          </p:nvPr>
        </p:nvSpPr>
        <p:spPr>
          <a:ln/>
        </p:spPr>
        <p:txBody>
          <a:bodyPr/>
          <a:lstStyle>
            <a:lvl1pPr>
              <a:defRPr/>
            </a:lvl1pPr>
          </a:lstStyle>
          <a:p>
            <a:pPr>
              <a:defRPr/>
            </a:pPr>
            <a:endParaRPr lang="en-US"/>
          </a:p>
        </p:txBody>
      </p:sp>
      <p:sp>
        <p:nvSpPr>
          <p:cNvPr id="5" name="Rectangle 34"/>
          <p:cNvSpPr>
            <a:spLocks noGrp="1" noChangeArrowheads="1"/>
          </p:cNvSpPr>
          <p:nvPr>
            <p:ph type="sldNum" sz="quarter" idx="12"/>
          </p:nvPr>
        </p:nvSpPr>
        <p:spPr>
          <a:ln/>
        </p:spPr>
        <p:txBody>
          <a:bodyPr/>
          <a:lstStyle>
            <a:lvl1pPr>
              <a:defRPr/>
            </a:lvl1pPr>
          </a:lstStyle>
          <a:p>
            <a:pPr>
              <a:defRPr/>
            </a:pPr>
            <a:fld id="{A308B746-3D3F-40B3-87B6-B4907C19000E}" type="slidenum">
              <a:rPr lang="en-US"/>
              <a:pPr>
                <a:defRPr/>
              </a:pPr>
              <a:t>‹#›</a:t>
            </a:fld>
            <a:endParaRPr lang="en-US"/>
          </a:p>
        </p:txBody>
      </p:sp>
    </p:spTree>
    <p:extLst>
      <p:ext uri="{BB962C8B-B14F-4D97-AF65-F5344CB8AC3E}">
        <p14:creationId xmlns:p14="http://schemas.microsoft.com/office/powerpoint/2010/main" val="17369595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2"/>
          <p:cNvSpPr>
            <a:spLocks noGrp="1" noChangeArrowheads="1"/>
          </p:cNvSpPr>
          <p:nvPr>
            <p:ph type="dt" sz="half" idx="10"/>
          </p:nvPr>
        </p:nvSpPr>
        <p:spPr>
          <a:ln/>
        </p:spPr>
        <p:txBody>
          <a:bodyPr/>
          <a:lstStyle>
            <a:lvl1pPr>
              <a:defRPr/>
            </a:lvl1pPr>
          </a:lstStyle>
          <a:p>
            <a:pPr>
              <a:defRPr/>
            </a:pPr>
            <a:fld id="{54C52C44-850B-45B8-BCA7-36D03F9C1139}" type="datetime1">
              <a:rPr lang="en-US"/>
              <a:pPr>
                <a:defRPr/>
              </a:pPr>
              <a:t>5/19/2014</a:t>
            </a:fld>
            <a:endParaRPr lang="en-US"/>
          </a:p>
        </p:txBody>
      </p:sp>
      <p:sp>
        <p:nvSpPr>
          <p:cNvPr id="3" name="Rectangle 33"/>
          <p:cNvSpPr>
            <a:spLocks noGrp="1" noChangeArrowheads="1"/>
          </p:cNvSpPr>
          <p:nvPr>
            <p:ph type="ftr" sz="quarter" idx="11"/>
          </p:nvPr>
        </p:nvSpPr>
        <p:spPr>
          <a:ln/>
        </p:spPr>
        <p:txBody>
          <a:bodyPr/>
          <a:lstStyle>
            <a:lvl1pPr>
              <a:defRPr/>
            </a:lvl1pPr>
          </a:lstStyle>
          <a:p>
            <a:pPr>
              <a:defRPr/>
            </a:pPr>
            <a:endParaRPr lang="en-US"/>
          </a:p>
        </p:txBody>
      </p:sp>
      <p:sp>
        <p:nvSpPr>
          <p:cNvPr id="4" name="Rectangle 34"/>
          <p:cNvSpPr>
            <a:spLocks noGrp="1" noChangeArrowheads="1"/>
          </p:cNvSpPr>
          <p:nvPr>
            <p:ph type="sldNum" sz="quarter" idx="12"/>
          </p:nvPr>
        </p:nvSpPr>
        <p:spPr>
          <a:ln/>
        </p:spPr>
        <p:txBody>
          <a:bodyPr/>
          <a:lstStyle>
            <a:lvl1pPr>
              <a:defRPr/>
            </a:lvl1pPr>
          </a:lstStyle>
          <a:p>
            <a:pPr>
              <a:defRPr/>
            </a:pPr>
            <a:fld id="{EED8E46E-2350-46C5-AA8C-88FB5B519121}" type="slidenum">
              <a:rPr lang="en-US"/>
              <a:pPr>
                <a:defRPr/>
              </a:pPr>
              <a:t>‹#›</a:t>
            </a:fld>
            <a:endParaRPr lang="en-US"/>
          </a:p>
        </p:txBody>
      </p:sp>
    </p:spTree>
    <p:extLst>
      <p:ext uri="{BB962C8B-B14F-4D97-AF65-F5344CB8AC3E}">
        <p14:creationId xmlns:p14="http://schemas.microsoft.com/office/powerpoint/2010/main" val="419762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2"/>
          <p:cNvSpPr>
            <a:spLocks noGrp="1" noChangeArrowheads="1"/>
          </p:cNvSpPr>
          <p:nvPr>
            <p:ph type="dt" sz="half" idx="10"/>
          </p:nvPr>
        </p:nvSpPr>
        <p:spPr>
          <a:ln/>
        </p:spPr>
        <p:txBody>
          <a:bodyPr/>
          <a:lstStyle>
            <a:lvl1pPr>
              <a:defRPr/>
            </a:lvl1pPr>
          </a:lstStyle>
          <a:p>
            <a:pPr>
              <a:defRPr/>
            </a:pPr>
            <a:fld id="{ACB10808-52EE-445C-A962-D6A21181BF38}" type="datetime1">
              <a:rPr lang="en-US"/>
              <a:pPr>
                <a:defRPr/>
              </a:pPr>
              <a:t>5/19/2014</a:t>
            </a:fld>
            <a:endParaRPr lang="en-US"/>
          </a:p>
        </p:txBody>
      </p:sp>
      <p:sp>
        <p:nvSpPr>
          <p:cNvPr id="6" name="Rectangle 33"/>
          <p:cNvSpPr>
            <a:spLocks noGrp="1" noChangeArrowheads="1"/>
          </p:cNvSpPr>
          <p:nvPr>
            <p:ph type="ftr" sz="quarter" idx="11"/>
          </p:nvPr>
        </p:nvSpPr>
        <p:spPr>
          <a:ln/>
        </p:spPr>
        <p:txBody>
          <a:bodyPr/>
          <a:lstStyle>
            <a:lvl1pPr>
              <a:defRPr/>
            </a:lvl1pPr>
          </a:lstStyle>
          <a:p>
            <a:pPr>
              <a:defRPr/>
            </a:pPr>
            <a:endParaRPr lang="en-US"/>
          </a:p>
        </p:txBody>
      </p:sp>
      <p:sp>
        <p:nvSpPr>
          <p:cNvPr id="7" name="Rectangle 34"/>
          <p:cNvSpPr>
            <a:spLocks noGrp="1" noChangeArrowheads="1"/>
          </p:cNvSpPr>
          <p:nvPr>
            <p:ph type="sldNum" sz="quarter" idx="12"/>
          </p:nvPr>
        </p:nvSpPr>
        <p:spPr>
          <a:ln/>
        </p:spPr>
        <p:txBody>
          <a:bodyPr/>
          <a:lstStyle>
            <a:lvl1pPr>
              <a:defRPr/>
            </a:lvl1pPr>
          </a:lstStyle>
          <a:p>
            <a:pPr>
              <a:defRPr/>
            </a:pPr>
            <a:fld id="{BF142ACD-34C1-42DC-B9CF-D18BA6D46C48}" type="slidenum">
              <a:rPr lang="en-US"/>
              <a:pPr>
                <a:defRPr/>
              </a:pPr>
              <a:t>‹#›</a:t>
            </a:fld>
            <a:endParaRPr lang="en-US"/>
          </a:p>
        </p:txBody>
      </p:sp>
    </p:spTree>
    <p:extLst>
      <p:ext uri="{BB962C8B-B14F-4D97-AF65-F5344CB8AC3E}">
        <p14:creationId xmlns:p14="http://schemas.microsoft.com/office/powerpoint/2010/main" val="4220339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6"/>
          <p:cNvGrpSpPr>
            <a:grpSpLocks/>
          </p:cNvGrpSpPr>
          <p:nvPr/>
        </p:nvGrpSpPr>
        <p:grpSpPr bwMode="auto">
          <a:xfrm>
            <a:off x="0" y="1373188"/>
            <a:ext cx="9144000" cy="5484812"/>
            <a:chOff x="0" y="1372650"/>
            <a:chExt cx="9144000" cy="5485350"/>
          </a:xfrm>
        </p:grpSpPr>
        <p:pic>
          <p:nvPicPr>
            <p:cNvPr id="8" name="Picture 7" descr="Overlay-Blank.jpg"/>
            <p:cNvPicPr>
              <a:picLocks noChangeAspect="1"/>
            </p:cNvPicPr>
            <p:nvPr userDrawn="1"/>
          </p:nvPicPr>
          <p:blipFill>
            <a:blip r:embed="rId2">
              <a:extLst>
                <a:ext uri="{28A0092B-C50C-407E-A947-70E740481C1C}">
                  <a14:useLocalDpi xmlns:a14="http://schemas.microsoft.com/office/drawing/2010/main" val="0"/>
                </a:ext>
              </a:extLst>
            </a:blip>
            <a:srcRect t="23334"/>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Overlay-Horizont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372650"/>
              <a:ext cx="9144000"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descr="Overlay-HorizontalBridge.jpg"/>
          <p:cNvPicPr>
            <a:picLocks noChangeAspect="1"/>
          </p:cNvPicPr>
          <p:nvPr/>
        </p:nvPicPr>
        <p:blipFill>
          <a:blip r:embed="rId3"/>
          <a:srcRect t="23425" r="61031" b="39764"/>
          <a:stretch>
            <a:fillRect/>
          </a:stretch>
        </p:blipFill>
        <p:spPr>
          <a:xfrm>
            <a:off x="4765675" y="2460625"/>
            <a:ext cx="3563938" cy="98425"/>
          </a:xfrm>
          <a:prstGeom prst="rect">
            <a:avLst/>
          </a:prstGeom>
          <a:solidFill>
            <a:schemeClr val="bg2">
              <a:lumMod val="40000"/>
              <a:lumOff val="60000"/>
            </a:schemeClr>
          </a:solidFill>
        </p:spPr>
      </p:pic>
      <p:pic>
        <p:nvPicPr>
          <p:cNvPr id="11" name="Picture 10" descr="Overlay-HorizontalBridge.jpg"/>
          <p:cNvPicPr>
            <a:picLocks noChangeAspect="1"/>
          </p:cNvPicPr>
          <p:nvPr/>
        </p:nvPicPr>
        <p:blipFill>
          <a:blip r:embed="rId3"/>
          <a:srcRect t="23425" r="61031" b="39764"/>
          <a:stretch>
            <a:fillRect/>
          </a:stretch>
        </p:blipFill>
        <p:spPr>
          <a:xfrm>
            <a:off x="779463" y="2460625"/>
            <a:ext cx="3563937" cy="98425"/>
          </a:xfrm>
          <a:prstGeom prst="rect">
            <a:avLst/>
          </a:prstGeom>
          <a:solidFill>
            <a:schemeClr val="bg2">
              <a:lumMod val="40000"/>
              <a:lumOff val="60000"/>
            </a:schemeClr>
          </a:solidFill>
        </p:spPr>
      </p:pic>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7240" y="1879320"/>
            <a:ext cx="3566160" cy="639762"/>
          </a:xfrm>
        </p:spPr>
        <p:txBody>
          <a:bodyPr anchor="b">
            <a:noAutofit/>
          </a:bodyPr>
          <a:lstStyle>
            <a:lvl1pPr marL="0" indent="0" algn="ctr">
              <a:spcBef>
                <a:spcPts val="0"/>
              </a:spcBef>
              <a:buNone/>
              <a:defRPr sz="2800" b="0">
                <a:solidFill>
                  <a:schemeClr val="tx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7240" y="2590799"/>
            <a:ext cx="3566160" cy="3487739"/>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66048" y="1879320"/>
            <a:ext cx="3566160" cy="639762"/>
          </a:xfrm>
        </p:spPr>
        <p:txBody>
          <a:bodyPr anchor="b">
            <a:noAutofit/>
          </a:bodyPr>
          <a:lstStyle>
            <a:lvl1pPr marL="0" indent="0" algn="ctr">
              <a:spcBef>
                <a:spcPts val="0"/>
              </a:spcBef>
              <a:buNone/>
              <a:defRPr sz="2800" b="0">
                <a:solidFill>
                  <a:schemeClr val="tx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66048" y="2590799"/>
            <a:ext cx="3566160" cy="3487739"/>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2" name="Date Placeholder 6"/>
          <p:cNvSpPr>
            <a:spLocks noGrp="1"/>
          </p:cNvSpPr>
          <p:nvPr>
            <p:ph type="dt" sz="half" idx="10"/>
          </p:nvPr>
        </p:nvSpPr>
        <p:spPr/>
        <p:txBody>
          <a:bodyPr/>
          <a:lstStyle>
            <a:lvl1pPr>
              <a:defRPr/>
            </a:lvl1pPr>
          </a:lstStyle>
          <a:p>
            <a:pPr>
              <a:defRPr/>
            </a:pPr>
            <a:fld id="{45E0D5BB-AB1E-4741-BC11-708377A2D0AA}" type="datetime1">
              <a:rPr lang="en-US"/>
              <a:pPr>
                <a:defRPr/>
              </a:pPr>
              <a:t>5/19/2014</a:t>
            </a:fld>
            <a:endParaRPr lang="en-US"/>
          </a:p>
        </p:txBody>
      </p:sp>
      <p:sp>
        <p:nvSpPr>
          <p:cNvPr id="13" name="Footer Placeholder 7"/>
          <p:cNvSpPr>
            <a:spLocks noGrp="1"/>
          </p:cNvSpPr>
          <p:nvPr>
            <p:ph type="ftr" sz="quarter" idx="11"/>
          </p:nvPr>
        </p:nvSpPr>
        <p:spPr/>
        <p:txBody>
          <a:bodyPr/>
          <a:lstStyle>
            <a:lvl1pPr>
              <a:defRPr/>
            </a:lvl1pPr>
          </a:lstStyle>
          <a:p>
            <a:pPr>
              <a:defRPr/>
            </a:pPr>
            <a:endParaRPr lang="en-US"/>
          </a:p>
        </p:txBody>
      </p:sp>
      <p:sp>
        <p:nvSpPr>
          <p:cNvPr id="14" name="Slide Number Placeholder 8"/>
          <p:cNvSpPr>
            <a:spLocks noGrp="1"/>
          </p:cNvSpPr>
          <p:nvPr>
            <p:ph type="sldNum" sz="quarter" idx="12"/>
          </p:nvPr>
        </p:nvSpPr>
        <p:spPr/>
        <p:txBody>
          <a:bodyPr/>
          <a:lstStyle>
            <a:lvl1pPr>
              <a:defRPr/>
            </a:lvl1pPr>
          </a:lstStyle>
          <a:p>
            <a:pPr>
              <a:defRPr/>
            </a:pPr>
            <a:fld id="{BECD9522-8EC0-424E-8603-B5E256DCB4E0}" type="slidenum">
              <a:rPr lang="en-US"/>
              <a:pPr>
                <a:defRPr/>
              </a:pPr>
              <a:t>‹#›</a:t>
            </a:fld>
            <a:endParaRPr lang="en-US"/>
          </a:p>
        </p:txBody>
      </p:sp>
    </p:spTree>
    <p:extLst>
      <p:ext uri="{BB962C8B-B14F-4D97-AF65-F5344CB8AC3E}">
        <p14:creationId xmlns:p14="http://schemas.microsoft.com/office/powerpoint/2010/main" val="33814511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2"/>
          <p:cNvSpPr>
            <a:spLocks noGrp="1" noChangeArrowheads="1"/>
          </p:cNvSpPr>
          <p:nvPr>
            <p:ph type="dt" sz="half" idx="10"/>
          </p:nvPr>
        </p:nvSpPr>
        <p:spPr>
          <a:ln/>
        </p:spPr>
        <p:txBody>
          <a:bodyPr/>
          <a:lstStyle>
            <a:lvl1pPr>
              <a:defRPr/>
            </a:lvl1pPr>
          </a:lstStyle>
          <a:p>
            <a:pPr>
              <a:defRPr/>
            </a:pPr>
            <a:fld id="{5C84D7BC-780F-4930-838D-36AA398A7BEB}" type="datetime1">
              <a:rPr lang="en-US"/>
              <a:pPr>
                <a:defRPr/>
              </a:pPr>
              <a:t>5/19/2014</a:t>
            </a:fld>
            <a:endParaRPr lang="en-US"/>
          </a:p>
        </p:txBody>
      </p:sp>
      <p:sp>
        <p:nvSpPr>
          <p:cNvPr id="6" name="Rectangle 33"/>
          <p:cNvSpPr>
            <a:spLocks noGrp="1" noChangeArrowheads="1"/>
          </p:cNvSpPr>
          <p:nvPr>
            <p:ph type="ftr" sz="quarter" idx="11"/>
          </p:nvPr>
        </p:nvSpPr>
        <p:spPr>
          <a:ln/>
        </p:spPr>
        <p:txBody>
          <a:bodyPr/>
          <a:lstStyle>
            <a:lvl1pPr>
              <a:defRPr/>
            </a:lvl1pPr>
          </a:lstStyle>
          <a:p>
            <a:pPr>
              <a:defRPr/>
            </a:pPr>
            <a:endParaRPr lang="en-US"/>
          </a:p>
        </p:txBody>
      </p:sp>
      <p:sp>
        <p:nvSpPr>
          <p:cNvPr id="7" name="Rectangle 34"/>
          <p:cNvSpPr>
            <a:spLocks noGrp="1" noChangeArrowheads="1"/>
          </p:cNvSpPr>
          <p:nvPr>
            <p:ph type="sldNum" sz="quarter" idx="12"/>
          </p:nvPr>
        </p:nvSpPr>
        <p:spPr>
          <a:ln/>
        </p:spPr>
        <p:txBody>
          <a:bodyPr/>
          <a:lstStyle>
            <a:lvl1pPr>
              <a:defRPr/>
            </a:lvl1pPr>
          </a:lstStyle>
          <a:p>
            <a:pPr>
              <a:defRPr/>
            </a:pPr>
            <a:fld id="{49DA6431-9558-4238-9589-0A9A37F34EE7}" type="slidenum">
              <a:rPr lang="en-US"/>
              <a:pPr>
                <a:defRPr/>
              </a:pPr>
              <a:t>‹#›</a:t>
            </a:fld>
            <a:endParaRPr lang="en-US"/>
          </a:p>
        </p:txBody>
      </p:sp>
    </p:spTree>
    <p:extLst>
      <p:ext uri="{BB962C8B-B14F-4D97-AF65-F5344CB8AC3E}">
        <p14:creationId xmlns:p14="http://schemas.microsoft.com/office/powerpoint/2010/main" val="33030940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2"/>
          <p:cNvSpPr>
            <a:spLocks noGrp="1" noChangeArrowheads="1"/>
          </p:cNvSpPr>
          <p:nvPr>
            <p:ph type="dt" sz="half" idx="10"/>
          </p:nvPr>
        </p:nvSpPr>
        <p:spPr>
          <a:ln/>
        </p:spPr>
        <p:txBody>
          <a:bodyPr/>
          <a:lstStyle>
            <a:lvl1pPr>
              <a:defRPr/>
            </a:lvl1pPr>
          </a:lstStyle>
          <a:p>
            <a:pPr>
              <a:defRPr/>
            </a:pPr>
            <a:fld id="{B6E7EF8E-5883-4D54-9738-E6F9BF486160}" type="datetime1">
              <a:rPr lang="en-US"/>
              <a:pPr>
                <a:defRPr/>
              </a:pPr>
              <a:t>5/19/2014</a:t>
            </a:fld>
            <a:endParaRPr lang="en-US"/>
          </a:p>
        </p:txBody>
      </p:sp>
      <p:sp>
        <p:nvSpPr>
          <p:cNvPr id="5" name="Rectangle 33"/>
          <p:cNvSpPr>
            <a:spLocks noGrp="1" noChangeArrowheads="1"/>
          </p:cNvSpPr>
          <p:nvPr>
            <p:ph type="ftr" sz="quarter" idx="11"/>
          </p:nvPr>
        </p:nvSpPr>
        <p:spPr>
          <a:ln/>
        </p:spPr>
        <p:txBody>
          <a:bodyPr/>
          <a:lstStyle>
            <a:lvl1pPr>
              <a:defRPr/>
            </a:lvl1pPr>
          </a:lstStyle>
          <a:p>
            <a:pPr>
              <a:defRPr/>
            </a:pPr>
            <a:endParaRPr lang="en-US"/>
          </a:p>
        </p:txBody>
      </p:sp>
      <p:sp>
        <p:nvSpPr>
          <p:cNvPr id="6" name="Rectangle 34"/>
          <p:cNvSpPr>
            <a:spLocks noGrp="1" noChangeArrowheads="1"/>
          </p:cNvSpPr>
          <p:nvPr>
            <p:ph type="sldNum" sz="quarter" idx="12"/>
          </p:nvPr>
        </p:nvSpPr>
        <p:spPr>
          <a:ln/>
        </p:spPr>
        <p:txBody>
          <a:bodyPr/>
          <a:lstStyle>
            <a:lvl1pPr>
              <a:defRPr/>
            </a:lvl1pPr>
          </a:lstStyle>
          <a:p>
            <a:pPr>
              <a:defRPr/>
            </a:pPr>
            <a:fld id="{D3C16CF5-2947-4B73-A463-4653C51A0DAF}" type="slidenum">
              <a:rPr lang="en-US"/>
              <a:pPr>
                <a:defRPr/>
              </a:pPr>
              <a:t>‹#›</a:t>
            </a:fld>
            <a:endParaRPr lang="en-US"/>
          </a:p>
        </p:txBody>
      </p:sp>
    </p:spTree>
    <p:extLst>
      <p:ext uri="{BB962C8B-B14F-4D97-AF65-F5344CB8AC3E}">
        <p14:creationId xmlns:p14="http://schemas.microsoft.com/office/powerpoint/2010/main" val="9935725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2"/>
          <p:cNvSpPr>
            <a:spLocks noGrp="1" noChangeArrowheads="1"/>
          </p:cNvSpPr>
          <p:nvPr>
            <p:ph type="dt" sz="half" idx="10"/>
          </p:nvPr>
        </p:nvSpPr>
        <p:spPr>
          <a:ln/>
        </p:spPr>
        <p:txBody>
          <a:bodyPr/>
          <a:lstStyle>
            <a:lvl1pPr>
              <a:defRPr/>
            </a:lvl1pPr>
          </a:lstStyle>
          <a:p>
            <a:pPr>
              <a:defRPr/>
            </a:pPr>
            <a:fld id="{047CE52C-B8B9-4022-AA70-8CEF836D3374}" type="datetime1">
              <a:rPr lang="en-US"/>
              <a:pPr>
                <a:defRPr/>
              </a:pPr>
              <a:t>5/19/2014</a:t>
            </a:fld>
            <a:endParaRPr lang="en-US"/>
          </a:p>
        </p:txBody>
      </p:sp>
      <p:sp>
        <p:nvSpPr>
          <p:cNvPr id="5" name="Rectangle 33"/>
          <p:cNvSpPr>
            <a:spLocks noGrp="1" noChangeArrowheads="1"/>
          </p:cNvSpPr>
          <p:nvPr>
            <p:ph type="ftr" sz="quarter" idx="11"/>
          </p:nvPr>
        </p:nvSpPr>
        <p:spPr>
          <a:ln/>
        </p:spPr>
        <p:txBody>
          <a:bodyPr/>
          <a:lstStyle>
            <a:lvl1pPr>
              <a:defRPr/>
            </a:lvl1pPr>
          </a:lstStyle>
          <a:p>
            <a:pPr>
              <a:defRPr/>
            </a:pPr>
            <a:endParaRPr lang="en-US"/>
          </a:p>
        </p:txBody>
      </p:sp>
      <p:sp>
        <p:nvSpPr>
          <p:cNvPr id="6" name="Rectangle 34"/>
          <p:cNvSpPr>
            <a:spLocks noGrp="1" noChangeArrowheads="1"/>
          </p:cNvSpPr>
          <p:nvPr>
            <p:ph type="sldNum" sz="quarter" idx="12"/>
          </p:nvPr>
        </p:nvSpPr>
        <p:spPr>
          <a:ln/>
        </p:spPr>
        <p:txBody>
          <a:bodyPr/>
          <a:lstStyle>
            <a:lvl1pPr>
              <a:defRPr/>
            </a:lvl1pPr>
          </a:lstStyle>
          <a:p>
            <a:pPr>
              <a:defRPr/>
            </a:pPr>
            <a:fld id="{F727245B-C67F-4BC5-82B3-24665A6F560B}" type="slidenum">
              <a:rPr lang="en-US"/>
              <a:pPr>
                <a:defRPr/>
              </a:pPr>
              <a:t>‹#›</a:t>
            </a:fld>
            <a:endParaRPr lang="en-US"/>
          </a:p>
        </p:txBody>
      </p:sp>
    </p:spTree>
    <p:extLst>
      <p:ext uri="{BB962C8B-B14F-4D97-AF65-F5344CB8AC3E}">
        <p14:creationId xmlns:p14="http://schemas.microsoft.com/office/powerpoint/2010/main" val="745116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6"/>
          <p:cNvGrpSpPr>
            <a:grpSpLocks/>
          </p:cNvGrpSpPr>
          <p:nvPr/>
        </p:nvGrpSpPr>
        <p:grpSpPr bwMode="auto">
          <a:xfrm>
            <a:off x="0" y="1373188"/>
            <a:ext cx="9144000" cy="5484812"/>
            <a:chOff x="0" y="1372650"/>
            <a:chExt cx="9144000" cy="5485350"/>
          </a:xfrm>
        </p:grpSpPr>
        <p:pic>
          <p:nvPicPr>
            <p:cNvPr id="4" name="Picture 7" descr="Overlay-Blank.jpg"/>
            <p:cNvPicPr>
              <a:picLocks noChangeAspect="1"/>
            </p:cNvPicPr>
            <p:nvPr userDrawn="1"/>
          </p:nvPicPr>
          <p:blipFill>
            <a:blip r:embed="rId2">
              <a:extLst>
                <a:ext uri="{28A0092B-C50C-407E-A947-70E740481C1C}">
                  <a14:useLocalDpi xmlns:a14="http://schemas.microsoft.com/office/drawing/2010/main" val="0"/>
                </a:ext>
              </a:extLst>
            </a:blip>
            <a:srcRect t="23334"/>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Overlay-Horizont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372650"/>
              <a:ext cx="9144000"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smtClean="0"/>
              <a:t>Click to edit Master title style</a:t>
            </a:r>
            <a:endParaRPr/>
          </a:p>
        </p:txBody>
      </p:sp>
      <p:sp>
        <p:nvSpPr>
          <p:cNvPr id="6" name="Date Placeholder 2"/>
          <p:cNvSpPr>
            <a:spLocks noGrp="1"/>
          </p:cNvSpPr>
          <p:nvPr>
            <p:ph type="dt" sz="half" idx="10"/>
          </p:nvPr>
        </p:nvSpPr>
        <p:spPr/>
        <p:txBody>
          <a:bodyPr/>
          <a:lstStyle>
            <a:lvl1pPr>
              <a:defRPr/>
            </a:lvl1pPr>
          </a:lstStyle>
          <a:p>
            <a:pPr>
              <a:defRPr/>
            </a:pPr>
            <a:fld id="{9373D05E-0AF7-4D1C-87E3-B8A86C62CAAA}" type="datetime1">
              <a:rPr lang="en-US"/>
              <a:pPr>
                <a:defRPr/>
              </a:pPr>
              <a:t>5/19/2014</a:t>
            </a:fld>
            <a:endParaRPr lang="en-US"/>
          </a:p>
        </p:txBody>
      </p:sp>
      <p:sp>
        <p:nvSpPr>
          <p:cNvPr id="7" name="Footer Placeholder 3"/>
          <p:cNvSpPr>
            <a:spLocks noGrp="1"/>
          </p:cNvSpPr>
          <p:nvPr>
            <p:ph type="ftr" sz="quarter" idx="11"/>
          </p:nvPr>
        </p:nvSpPr>
        <p:spPr/>
        <p:txBody>
          <a:bodyPr/>
          <a:lstStyle>
            <a:lvl1pPr>
              <a:defRPr/>
            </a:lvl1pPr>
          </a:lstStyle>
          <a:p>
            <a:pPr>
              <a:defRPr/>
            </a:pPr>
            <a:endParaRPr lang="en-US"/>
          </a:p>
        </p:txBody>
      </p:sp>
      <p:sp>
        <p:nvSpPr>
          <p:cNvPr id="8" name="Slide Number Placeholder 4"/>
          <p:cNvSpPr>
            <a:spLocks noGrp="1"/>
          </p:cNvSpPr>
          <p:nvPr>
            <p:ph type="sldNum" sz="quarter" idx="12"/>
          </p:nvPr>
        </p:nvSpPr>
        <p:spPr/>
        <p:txBody>
          <a:bodyPr/>
          <a:lstStyle>
            <a:lvl1pPr>
              <a:defRPr/>
            </a:lvl1pPr>
          </a:lstStyle>
          <a:p>
            <a:pPr>
              <a:defRPr/>
            </a:pPr>
            <a:fld id="{A4BED21E-4E8C-4676-AB9A-98194F3734E3}" type="slidenum">
              <a:rPr lang="en-US"/>
              <a:pPr>
                <a:defRPr/>
              </a:pPr>
              <a:t>‹#›</a:t>
            </a:fld>
            <a:endParaRPr lang="en-US"/>
          </a:p>
        </p:txBody>
      </p:sp>
    </p:spTree>
    <p:extLst>
      <p:ext uri="{BB962C8B-B14F-4D97-AF65-F5344CB8AC3E}">
        <p14:creationId xmlns:p14="http://schemas.microsoft.com/office/powerpoint/2010/main" val="401062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Overlay-Blan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fld id="{4624170E-0B8B-4920-A760-E251C3397366}" type="datetime1">
              <a:rPr lang="en-US"/>
              <a:pPr>
                <a:defRPr/>
              </a:pPr>
              <a:t>5/19/2014</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1FDE1786-A975-42D2-9DD4-C7D475D0201F}" type="slidenum">
              <a:rPr lang="en-US"/>
              <a:pPr>
                <a:defRPr/>
              </a:pPr>
              <a:t>‹#›</a:t>
            </a:fld>
            <a:endParaRPr lang="en-US"/>
          </a:p>
        </p:txBody>
      </p:sp>
    </p:spTree>
    <p:extLst>
      <p:ext uri="{BB962C8B-B14F-4D97-AF65-F5344CB8AC3E}">
        <p14:creationId xmlns:p14="http://schemas.microsoft.com/office/powerpoint/2010/main" val="649052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11"/>
          <p:cNvGrpSpPr>
            <a:grpSpLocks/>
          </p:cNvGrpSpPr>
          <p:nvPr/>
        </p:nvGrpSpPr>
        <p:grpSpPr bwMode="auto">
          <a:xfrm>
            <a:off x="4267200" y="0"/>
            <a:ext cx="4876800" cy="6858000"/>
            <a:chOff x="4267200" y="0"/>
            <a:chExt cx="4876800" cy="6858000"/>
          </a:xfrm>
        </p:grpSpPr>
        <p:pic>
          <p:nvPicPr>
            <p:cNvPr id="6" name="Picture 7" descr="Overlay-Blank.jpg"/>
            <p:cNvPicPr>
              <a:picLocks noChangeAspect="1"/>
            </p:cNvPicPr>
            <p:nvPr userDrawn="1"/>
          </p:nvPicPr>
          <p:blipFill>
            <a:blip r:embed="rId2">
              <a:extLst>
                <a:ext uri="{28A0092B-C50C-407E-A947-70E740481C1C}">
                  <a14:useLocalDpi xmlns:a14="http://schemas.microsoft.com/office/drawing/2010/main" val="0"/>
                </a:ext>
              </a:extLst>
            </a:blip>
            <a:srcRect l="4301" r="46875"/>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Overlay-Vertic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flipH="1">
              <a:off x="4267200" y="0"/>
              <a:ext cx="2678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381000" y="609600"/>
            <a:ext cx="3612776" cy="1537447"/>
          </a:xfrm>
        </p:spPr>
        <p:txBody>
          <a:bodyPr anchor="b"/>
          <a:lstStyle>
            <a:lvl1pPr algn="ctr">
              <a:lnSpc>
                <a:spcPct val="100000"/>
              </a:lnSpc>
              <a:defRPr sz="3600" b="0"/>
            </a:lvl1pPr>
          </a:lstStyle>
          <a:p>
            <a:r>
              <a:rPr lang="en-US" smtClean="0"/>
              <a:t>Click to edit Master title style</a:t>
            </a:r>
            <a:endParaRPr/>
          </a:p>
        </p:txBody>
      </p:sp>
      <p:sp>
        <p:nvSpPr>
          <p:cNvPr id="3" name="Content Placeholder 2"/>
          <p:cNvSpPr>
            <a:spLocks noGrp="1"/>
          </p:cNvSpPr>
          <p:nvPr>
            <p:ph idx="1"/>
          </p:nvPr>
        </p:nvSpPr>
        <p:spPr>
          <a:xfrm>
            <a:off x="4885859" y="381001"/>
            <a:ext cx="3813174" cy="5697537"/>
          </a:xfrm>
        </p:spPr>
        <p:txBody>
          <a:bodyPr>
            <a:normAutofit/>
          </a:bodyPr>
          <a:lstStyle>
            <a:lvl1pPr>
              <a:defRPr sz="2400" b="0"/>
            </a:lvl1pPr>
            <a:lvl2pPr>
              <a:defRPr sz="2200" b="0"/>
            </a:lvl2pPr>
            <a:lvl3pPr>
              <a:defRPr sz="2000" b="0"/>
            </a:lvl3pPr>
            <a:lvl4pPr>
              <a:defRPr sz="1800" b="0"/>
            </a:lvl4pPr>
            <a:lvl5pPr>
              <a:defRPr sz="1800" b="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381000" y="2209801"/>
            <a:ext cx="3612776" cy="3200400"/>
          </a:xfrm>
        </p:spPr>
        <p:txBody>
          <a:bodyPr>
            <a:normAutofit/>
          </a:bodyPr>
          <a:lstStyle>
            <a:lvl1pPr marL="0" indent="0" algn="ctr">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4"/>
          <p:cNvSpPr>
            <a:spLocks noGrp="1"/>
          </p:cNvSpPr>
          <p:nvPr>
            <p:ph type="dt" sz="half" idx="10"/>
          </p:nvPr>
        </p:nvSpPr>
        <p:spPr/>
        <p:txBody>
          <a:bodyPr/>
          <a:lstStyle>
            <a:lvl1pPr>
              <a:defRPr/>
            </a:lvl1pPr>
          </a:lstStyle>
          <a:p>
            <a:pPr>
              <a:defRPr/>
            </a:pPr>
            <a:fld id="{8C793F80-8831-4FC5-9E88-057A55764F0A}" type="datetime1">
              <a:rPr lang="en-US"/>
              <a:pPr>
                <a:defRPr/>
              </a:pPr>
              <a:t>5/19/2014</a:t>
            </a:fld>
            <a:endParaRPr lang="en-US"/>
          </a:p>
        </p:txBody>
      </p:sp>
      <p:sp>
        <p:nvSpPr>
          <p:cNvPr id="9" name="Footer Placeholder 5"/>
          <p:cNvSpPr>
            <a:spLocks noGrp="1"/>
          </p:cNvSpPr>
          <p:nvPr>
            <p:ph type="ftr" sz="quarter" idx="11"/>
          </p:nvPr>
        </p:nvSpPr>
        <p:spPr/>
        <p:txBody>
          <a:bodyPr/>
          <a:lstStyle>
            <a:lvl1pPr>
              <a:defRPr>
                <a:solidFill>
                  <a:schemeClr val="tx2"/>
                </a:solidFill>
              </a:defRPr>
            </a:lvl1pPr>
          </a:lstStyle>
          <a:p>
            <a:pPr>
              <a:defRPr/>
            </a:pPr>
            <a:endParaRPr lang="en-US"/>
          </a:p>
        </p:txBody>
      </p:sp>
      <p:sp>
        <p:nvSpPr>
          <p:cNvPr id="10" name="Slide Number Placeholder 6"/>
          <p:cNvSpPr>
            <a:spLocks noGrp="1"/>
          </p:cNvSpPr>
          <p:nvPr>
            <p:ph type="sldNum" sz="quarter" idx="12"/>
          </p:nvPr>
        </p:nvSpPr>
        <p:spPr/>
        <p:txBody>
          <a:bodyPr/>
          <a:lstStyle>
            <a:lvl1pPr>
              <a:defRPr/>
            </a:lvl1pPr>
          </a:lstStyle>
          <a:p>
            <a:pPr>
              <a:defRPr/>
            </a:pPr>
            <a:fld id="{AE4A9A9A-E5D7-4D15-B735-CA23DEDDE1A9}" type="slidenum">
              <a:rPr lang="en-US"/>
              <a:pPr>
                <a:defRPr/>
              </a:pPr>
              <a:t>‹#›</a:t>
            </a:fld>
            <a:endParaRPr lang="en-US"/>
          </a:p>
        </p:txBody>
      </p:sp>
    </p:spTree>
    <p:extLst>
      <p:ext uri="{BB962C8B-B14F-4D97-AF65-F5344CB8AC3E}">
        <p14:creationId xmlns:p14="http://schemas.microsoft.com/office/powerpoint/2010/main" val="2667620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descr="Overlay-Blan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609600"/>
            <a:ext cx="3612822" cy="1536192"/>
          </a:xfrm>
        </p:spPr>
        <p:txBody>
          <a:bodyPr rtlCol="0" anchor="b">
            <a:noAutofit/>
          </a:bodyPr>
          <a:lstStyle>
            <a:lvl1pPr algn="ctr" defTabSz="914400" rtl="0" eaLnBrk="1" latinLnBrk="0" hangingPunct="1">
              <a:lnSpc>
                <a:spcPct val="100000"/>
              </a:lnSpc>
              <a:spcBef>
                <a:spcPct val="0"/>
              </a:spcBef>
              <a:buNone/>
              <a:defRPr sz="3600" b="0" kern="1200">
                <a:solidFill>
                  <a:schemeClr val="tx2"/>
                </a:solidFill>
                <a:latin typeface="+mn-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4873625" y="381000"/>
            <a:ext cx="3813175" cy="5697538"/>
          </a:xfrm>
          <a:solidFill>
            <a:schemeClr val="bg1">
              <a:lumMod val="85000"/>
            </a:schemeClr>
          </a:solidFill>
          <a:ln w="101600">
            <a:solidFill>
              <a:schemeClr val="accent1">
                <a:lumMod val="40000"/>
                <a:lumOff val="60000"/>
                <a:alpha val="40000"/>
              </a:schemeClr>
            </a:solidFill>
            <a:miter lim="800000"/>
          </a:ln>
          <a:effectLst>
            <a:innerShdw blurRad="457200">
              <a:schemeClr val="accent1">
                <a:alpha val="80000"/>
              </a:schemeClr>
            </a:innerShdw>
            <a:softEdge rad="31750"/>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379984" y="2209799"/>
            <a:ext cx="3613792" cy="3222625"/>
          </a:xfrm>
        </p:spPr>
        <p:txBody>
          <a:bodyPr rtlCol="0">
            <a:normAutofit/>
          </a:bodyPr>
          <a:lstStyle>
            <a:lvl1pPr marL="0" indent="0" algn="ctr">
              <a:buNone/>
              <a:defRPr sz="1800" b="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53CCE037-411D-4EEF-A165-FADBB3FA5F4D}" type="datetime1">
              <a:rPr lang="en-US"/>
              <a:pPr>
                <a:defRPr/>
              </a:pPr>
              <a:t>5/19/2014</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F2617074-3BBF-4BB3-B30B-203C08CF2419}" type="slidenum">
              <a:rPr lang="en-US"/>
              <a:pPr>
                <a:defRPr/>
              </a:pPr>
              <a:t>‹#›</a:t>
            </a:fld>
            <a:endParaRPr lang="en-US"/>
          </a:p>
        </p:txBody>
      </p:sp>
    </p:spTree>
    <p:extLst>
      <p:ext uri="{BB962C8B-B14F-4D97-AF65-F5344CB8AC3E}">
        <p14:creationId xmlns:p14="http://schemas.microsoft.com/office/powerpoint/2010/main" val="3646549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5" name="Group 8"/>
          <p:cNvGrpSpPr>
            <a:grpSpLocks/>
          </p:cNvGrpSpPr>
          <p:nvPr/>
        </p:nvGrpSpPr>
        <p:grpSpPr bwMode="auto">
          <a:xfrm>
            <a:off x="4267200" y="0"/>
            <a:ext cx="4876800" cy="6858000"/>
            <a:chOff x="4267200" y="0"/>
            <a:chExt cx="4876800" cy="6858000"/>
          </a:xfrm>
        </p:grpSpPr>
        <p:pic>
          <p:nvPicPr>
            <p:cNvPr id="6" name="Picture 7" descr="Overlay-Blank.jpg"/>
            <p:cNvPicPr>
              <a:picLocks noChangeAspect="1"/>
            </p:cNvPicPr>
            <p:nvPr userDrawn="1"/>
          </p:nvPicPr>
          <p:blipFill>
            <a:blip r:embed="rId2">
              <a:extLst>
                <a:ext uri="{28A0092B-C50C-407E-A947-70E740481C1C}">
                  <a14:useLocalDpi xmlns:a14="http://schemas.microsoft.com/office/drawing/2010/main" val="0"/>
                </a:ext>
              </a:extLst>
            </a:blip>
            <a:srcRect l="4301" r="46875"/>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Overlay-Vertic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flipH="1">
              <a:off x="4267200" y="0"/>
              <a:ext cx="2678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381000" y="609600"/>
            <a:ext cx="3612822" cy="1536192"/>
          </a:xfrm>
        </p:spPr>
        <p:txBody>
          <a:bodyPr rtlCol="0" anchor="b">
            <a:noAutofit/>
          </a:bodyPr>
          <a:lstStyle>
            <a:lvl1pPr algn="ctr" defTabSz="914400" rtl="0" eaLnBrk="1" latinLnBrk="0" hangingPunct="1">
              <a:lnSpc>
                <a:spcPct val="100000"/>
              </a:lnSpc>
              <a:spcBef>
                <a:spcPct val="0"/>
              </a:spcBef>
              <a:buNone/>
              <a:defRPr sz="3600" b="0" kern="1200">
                <a:solidFill>
                  <a:schemeClr val="tx2"/>
                </a:solidFill>
                <a:latin typeface="+mn-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4873625" y="381000"/>
            <a:ext cx="3813175" cy="5697538"/>
          </a:xfrm>
          <a:solidFill>
            <a:schemeClr val="bg1">
              <a:lumMod val="85000"/>
            </a:schemeClr>
          </a:solidFill>
          <a:ln w="101600">
            <a:noFill/>
            <a:miter lim="800000"/>
          </a:ln>
          <a:effectLst>
            <a:innerShdw blurRad="457200">
              <a:schemeClr val="tx1">
                <a:lumMod val="50000"/>
                <a:lumOff val="50000"/>
                <a:alpha val="80000"/>
              </a:schemeClr>
            </a:innerShdw>
            <a:softEdge rad="127000"/>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379984" y="2209799"/>
            <a:ext cx="3613792" cy="3222625"/>
          </a:xfrm>
        </p:spPr>
        <p:txBody>
          <a:bodyPr rtlCol="0">
            <a:normAutofit/>
          </a:bodyPr>
          <a:lstStyle>
            <a:lvl1pPr marL="0" indent="0" algn="ctr">
              <a:buNone/>
              <a:defRPr sz="1800" b="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4"/>
          <p:cNvSpPr>
            <a:spLocks noGrp="1"/>
          </p:cNvSpPr>
          <p:nvPr>
            <p:ph type="dt" sz="half" idx="10"/>
          </p:nvPr>
        </p:nvSpPr>
        <p:spPr/>
        <p:txBody>
          <a:bodyPr/>
          <a:lstStyle>
            <a:lvl1pPr>
              <a:defRPr/>
            </a:lvl1pPr>
          </a:lstStyle>
          <a:p>
            <a:pPr>
              <a:defRPr/>
            </a:pPr>
            <a:fld id="{A6792D6F-1FE0-4B5A-8B10-8B14532380B6}" type="datetime1">
              <a:rPr lang="en-US"/>
              <a:pPr>
                <a:defRPr/>
              </a:pPr>
              <a:t>5/19/2014</a:t>
            </a:fld>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lvl1pPr>
          </a:lstStyle>
          <a:p>
            <a:pPr>
              <a:defRPr/>
            </a:pPr>
            <a:fld id="{DE8ACFD3-AAB2-4C09-9801-F74802184E74}" type="slidenum">
              <a:rPr lang="en-US"/>
              <a:pPr>
                <a:defRPr/>
              </a:pPr>
              <a:t>‹#›</a:t>
            </a:fld>
            <a:endParaRPr lang="en-US"/>
          </a:p>
        </p:txBody>
      </p:sp>
    </p:spTree>
    <p:extLst>
      <p:ext uri="{BB962C8B-B14F-4D97-AF65-F5344CB8AC3E}">
        <p14:creationId xmlns:p14="http://schemas.microsoft.com/office/powerpoint/2010/main" val="3853378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6"/>
          <p:cNvGrpSpPr>
            <a:grpSpLocks/>
          </p:cNvGrpSpPr>
          <p:nvPr/>
        </p:nvGrpSpPr>
        <p:grpSpPr bwMode="auto">
          <a:xfrm>
            <a:off x="0" y="1373188"/>
            <a:ext cx="9144000" cy="5484812"/>
            <a:chOff x="0" y="1372650"/>
            <a:chExt cx="9144000" cy="5485350"/>
          </a:xfrm>
        </p:grpSpPr>
        <p:pic>
          <p:nvPicPr>
            <p:cNvPr id="5" name="Picture 7" descr="Overlay-Blank.jpg"/>
            <p:cNvPicPr>
              <a:picLocks noChangeAspect="1"/>
            </p:cNvPicPr>
            <p:nvPr userDrawn="1"/>
          </p:nvPicPr>
          <p:blipFill>
            <a:blip r:embed="rId2">
              <a:extLst>
                <a:ext uri="{28A0092B-C50C-407E-A947-70E740481C1C}">
                  <a14:useLocalDpi xmlns:a14="http://schemas.microsoft.com/office/drawing/2010/main" val="0"/>
                </a:ext>
              </a:extLst>
            </a:blip>
            <a:srcRect t="23334"/>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Overlay-HorizontalBridg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372650"/>
              <a:ext cx="9144000"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3"/>
          <p:cNvSpPr>
            <a:spLocks noGrp="1"/>
          </p:cNvSpPr>
          <p:nvPr>
            <p:ph type="dt" sz="half" idx="10"/>
          </p:nvPr>
        </p:nvSpPr>
        <p:spPr/>
        <p:txBody>
          <a:bodyPr/>
          <a:lstStyle>
            <a:lvl1pPr>
              <a:defRPr/>
            </a:lvl1pPr>
          </a:lstStyle>
          <a:p>
            <a:pPr>
              <a:defRPr/>
            </a:pPr>
            <a:fld id="{FDC9E345-EBB2-4D3F-A90A-0A899DAC6910}" type="datetime1">
              <a:rPr lang="en-US"/>
              <a:pPr>
                <a:defRPr/>
              </a:pPr>
              <a:t>5/19/2014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A915F2F-8630-47D2-96E0-FC2C653518F4}" type="slidenum">
              <a:rPr lang="en-US"/>
              <a:pPr>
                <a:defRPr/>
              </a:pPr>
              <a:t>‹#›</a:t>
            </a:fld>
            <a:endParaRPr lang="en-US"/>
          </a:p>
        </p:txBody>
      </p:sp>
    </p:spTree>
    <p:extLst>
      <p:ext uri="{BB962C8B-B14F-4D97-AF65-F5344CB8AC3E}">
        <p14:creationId xmlns:p14="http://schemas.microsoft.com/office/powerpoint/2010/main" val="3981876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0.jpe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0.jpe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92163" y="39688"/>
            <a:ext cx="7570787"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792163" y="1762125"/>
            <a:ext cx="7570787"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65162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A08BD6"/>
                </a:solidFill>
                <a:latin typeface="Candara" pitchFamily="34" charset="0"/>
              </a:defRPr>
            </a:lvl1pPr>
          </a:lstStyle>
          <a:p>
            <a:pPr>
              <a:defRPr/>
            </a:pPr>
            <a:fld id="{9AB10372-A4F9-40F1-A10F-456C5F4C1664}" type="datetime1">
              <a:rPr lang="en-US"/>
              <a:pPr>
                <a:defRPr/>
              </a:pPr>
              <a:t>5/19/2014</a:t>
            </a:fld>
            <a:endParaRPr lang="en-US"/>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wrap="square" lIns="91440" tIns="45720" rIns="91440" bIns="45720" numCol="1" anchor="ctr" anchorCtr="0" compatLnSpc="1">
            <a:prstTxWarp prst="textNoShape">
              <a:avLst/>
            </a:prstTxWarp>
          </a:bodyPr>
          <a:lstStyle>
            <a:lvl1pPr algn="ctr">
              <a:defRPr sz="1200" b="1">
                <a:solidFill>
                  <a:srgbClr val="A08BD6"/>
                </a:solidFill>
                <a:latin typeface="Candara" pitchFamily="34" charset="0"/>
              </a:defRPr>
            </a:lvl1pPr>
          </a:lstStyle>
          <a:p>
            <a:pPr>
              <a:defRPr/>
            </a:pPr>
            <a:fld id="{00F1774F-2264-4505-8C10-D8756139C5DF}" type="slidenum">
              <a:rPr lang="en-US"/>
              <a:pPr>
                <a:defRPr/>
              </a:pPr>
              <a:t>‹#›</a:t>
            </a:fld>
            <a:endParaRPr lang="en-US"/>
          </a:p>
        </p:txBody>
      </p:sp>
      <p:sp>
        <p:nvSpPr>
          <p:cNvPr id="5" name="Footer Placeholder 4"/>
          <p:cNvSpPr>
            <a:spLocks noGrp="1"/>
          </p:cNvSpPr>
          <p:nvPr>
            <p:ph type="ftr" sz="quarter" idx="3"/>
          </p:nvPr>
        </p:nvSpPr>
        <p:spPr>
          <a:xfrm>
            <a:off x="371475" y="6356350"/>
            <a:ext cx="2895600" cy="365125"/>
          </a:xfrm>
          <a:prstGeom prst="rect">
            <a:avLst/>
          </a:prstGeom>
        </p:spPr>
        <p:txBody>
          <a:bodyPr vert="horz" wrap="square" lIns="91440" tIns="45720" rIns="91440" bIns="45720" numCol="1" anchor="ctr" anchorCtr="0" compatLnSpc="1">
            <a:prstTxWarp prst="textNoShape">
              <a:avLst/>
            </a:prstTxWarp>
          </a:bodyPr>
          <a:lstStyle>
            <a:lvl1pPr>
              <a:defRPr sz="1200" b="1">
                <a:solidFill>
                  <a:srgbClr val="A08BD6"/>
                </a:solidFill>
                <a:latin typeface="Candara" pitchFamily="34" charset="0"/>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Lst>
  <p:txStyles>
    <p:titleStyle>
      <a:lvl1pPr algn="ctr" rtl="0" eaLnBrk="0" fontAlgn="base" hangingPunct="0">
        <a:lnSpc>
          <a:spcPts val="6000"/>
        </a:lnSpc>
        <a:spcBef>
          <a:spcPct val="0"/>
        </a:spcBef>
        <a:spcAft>
          <a:spcPct val="0"/>
        </a:spcAft>
        <a:defRPr sz="5400" kern="1200">
          <a:solidFill>
            <a:schemeClr val="tx2"/>
          </a:solidFill>
          <a:latin typeface="+mn-lt"/>
          <a:ea typeface="ＭＳ Ｐゴシック" pitchFamily="34" charset="-128"/>
          <a:cs typeface="+mj-cs"/>
        </a:defRPr>
      </a:lvl1pPr>
      <a:lvl2pPr algn="ctr" rtl="0" eaLnBrk="0" fontAlgn="base" hangingPunct="0">
        <a:lnSpc>
          <a:spcPts val="6000"/>
        </a:lnSpc>
        <a:spcBef>
          <a:spcPct val="0"/>
        </a:spcBef>
        <a:spcAft>
          <a:spcPct val="0"/>
        </a:spcAft>
        <a:defRPr sz="5400">
          <a:solidFill>
            <a:schemeClr val="tx2"/>
          </a:solidFill>
          <a:latin typeface="Candara" pitchFamily="34" charset="0"/>
          <a:ea typeface="ＭＳ Ｐゴシック" pitchFamily="34" charset="-128"/>
        </a:defRPr>
      </a:lvl2pPr>
      <a:lvl3pPr algn="ctr" rtl="0" eaLnBrk="0" fontAlgn="base" hangingPunct="0">
        <a:lnSpc>
          <a:spcPts val="6000"/>
        </a:lnSpc>
        <a:spcBef>
          <a:spcPct val="0"/>
        </a:spcBef>
        <a:spcAft>
          <a:spcPct val="0"/>
        </a:spcAft>
        <a:defRPr sz="5400">
          <a:solidFill>
            <a:schemeClr val="tx2"/>
          </a:solidFill>
          <a:latin typeface="Candara" pitchFamily="34" charset="0"/>
          <a:ea typeface="ＭＳ Ｐゴシック" pitchFamily="34" charset="-128"/>
        </a:defRPr>
      </a:lvl3pPr>
      <a:lvl4pPr algn="ctr" rtl="0" eaLnBrk="0" fontAlgn="base" hangingPunct="0">
        <a:lnSpc>
          <a:spcPts val="6000"/>
        </a:lnSpc>
        <a:spcBef>
          <a:spcPct val="0"/>
        </a:spcBef>
        <a:spcAft>
          <a:spcPct val="0"/>
        </a:spcAft>
        <a:defRPr sz="5400">
          <a:solidFill>
            <a:schemeClr val="tx2"/>
          </a:solidFill>
          <a:latin typeface="Candara" pitchFamily="34" charset="0"/>
          <a:ea typeface="ＭＳ Ｐゴシック" pitchFamily="34" charset="-128"/>
        </a:defRPr>
      </a:lvl4pPr>
      <a:lvl5pPr algn="ctr" rtl="0" eaLnBrk="0" fontAlgn="base" hangingPunct="0">
        <a:lnSpc>
          <a:spcPts val="6000"/>
        </a:lnSpc>
        <a:spcBef>
          <a:spcPct val="0"/>
        </a:spcBef>
        <a:spcAft>
          <a:spcPct val="0"/>
        </a:spcAft>
        <a:defRPr sz="5400">
          <a:solidFill>
            <a:schemeClr val="tx2"/>
          </a:solidFill>
          <a:latin typeface="Candara" pitchFamily="34" charset="0"/>
          <a:ea typeface="ＭＳ Ｐゴシック" pitchFamily="34" charset="-128"/>
        </a:defRPr>
      </a:lvl5pPr>
      <a:lvl6pPr marL="457200" algn="ctr" rtl="0" fontAlgn="base">
        <a:lnSpc>
          <a:spcPts val="6000"/>
        </a:lnSpc>
        <a:spcBef>
          <a:spcPct val="0"/>
        </a:spcBef>
        <a:spcAft>
          <a:spcPct val="0"/>
        </a:spcAft>
        <a:defRPr sz="5400">
          <a:solidFill>
            <a:schemeClr val="tx2"/>
          </a:solidFill>
          <a:latin typeface="Candara" pitchFamily="34" charset="0"/>
          <a:ea typeface="ＭＳ Ｐゴシック" pitchFamily="34" charset="-128"/>
        </a:defRPr>
      </a:lvl6pPr>
      <a:lvl7pPr marL="914400" algn="ctr" rtl="0" fontAlgn="base">
        <a:lnSpc>
          <a:spcPts val="6000"/>
        </a:lnSpc>
        <a:spcBef>
          <a:spcPct val="0"/>
        </a:spcBef>
        <a:spcAft>
          <a:spcPct val="0"/>
        </a:spcAft>
        <a:defRPr sz="5400">
          <a:solidFill>
            <a:schemeClr val="tx2"/>
          </a:solidFill>
          <a:latin typeface="Candara" pitchFamily="34" charset="0"/>
          <a:ea typeface="ＭＳ Ｐゴシック" pitchFamily="34" charset="-128"/>
        </a:defRPr>
      </a:lvl7pPr>
      <a:lvl8pPr marL="1371600" algn="ctr" rtl="0" fontAlgn="base">
        <a:lnSpc>
          <a:spcPts val="6000"/>
        </a:lnSpc>
        <a:spcBef>
          <a:spcPct val="0"/>
        </a:spcBef>
        <a:spcAft>
          <a:spcPct val="0"/>
        </a:spcAft>
        <a:defRPr sz="5400">
          <a:solidFill>
            <a:schemeClr val="tx2"/>
          </a:solidFill>
          <a:latin typeface="Candara" pitchFamily="34" charset="0"/>
          <a:ea typeface="ＭＳ Ｐゴシック" pitchFamily="34" charset="-128"/>
        </a:defRPr>
      </a:lvl8pPr>
      <a:lvl9pPr marL="1828800" algn="ctr" rtl="0" fontAlgn="base">
        <a:lnSpc>
          <a:spcPts val="6000"/>
        </a:lnSpc>
        <a:spcBef>
          <a:spcPct val="0"/>
        </a:spcBef>
        <a:spcAft>
          <a:spcPct val="0"/>
        </a:spcAft>
        <a:defRPr sz="5400">
          <a:solidFill>
            <a:schemeClr val="tx2"/>
          </a:solidFill>
          <a:latin typeface="Candara" pitchFamily="34" charset="0"/>
          <a:ea typeface="ＭＳ Ｐゴシック" pitchFamily="34" charset="-128"/>
        </a:defRPr>
      </a:lvl9pPr>
    </p:titleStyle>
    <p:bodyStyle>
      <a:lvl1pPr marL="342900" indent="-342900" algn="l" rtl="0" eaLnBrk="0" fontAlgn="base" hangingPunct="0">
        <a:spcBef>
          <a:spcPts val="2400"/>
        </a:spcBef>
        <a:spcAft>
          <a:spcPct val="0"/>
        </a:spcAft>
        <a:buClr>
          <a:srgbClr val="BAABE3"/>
        </a:buClr>
        <a:buFont typeface="Candara" pitchFamily="34" charset="0"/>
        <a:buChar char="•"/>
        <a:defRPr sz="2800" kern="1200">
          <a:solidFill>
            <a:schemeClr val="tx2"/>
          </a:solidFill>
          <a:latin typeface="+mn-lt"/>
          <a:ea typeface="ＭＳ Ｐゴシック" pitchFamily="34" charset="-128"/>
          <a:cs typeface="+mn-cs"/>
        </a:defRPr>
      </a:lvl1pPr>
      <a:lvl2pPr marL="685800" indent="-336550" algn="l" rtl="0" eaLnBrk="0" fontAlgn="base" hangingPunct="0">
        <a:spcBef>
          <a:spcPts val="600"/>
        </a:spcBef>
        <a:spcAft>
          <a:spcPct val="0"/>
        </a:spcAft>
        <a:buClr>
          <a:schemeClr val="tx2"/>
        </a:buClr>
        <a:buFont typeface="Candara" pitchFamily="34" charset="0"/>
        <a:buChar char="•"/>
        <a:defRPr sz="2600" kern="1200">
          <a:solidFill>
            <a:schemeClr val="tx2"/>
          </a:solidFill>
          <a:latin typeface="+mn-lt"/>
          <a:ea typeface="ＭＳ Ｐゴシック" pitchFamily="34" charset="-128"/>
          <a:cs typeface="+mn-cs"/>
        </a:defRPr>
      </a:lvl2pPr>
      <a:lvl3pPr marL="1035050" indent="-349250" algn="l" rtl="0" eaLnBrk="0" fontAlgn="base" hangingPunct="0">
        <a:spcBef>
          <a:spcPts val="600"/>
        </a:spcBef>
        <a:spcAft>
          <a:spcPct val="0"/>
        </a:spcAft>
        <a:buClr>
          <a:srgbClr val="BAABE3"/>
        </a:buClr>
        <a:buFont typeface="Candara" pitchFamily="34" charset="0"/>
        <a:buChar char="•"/>
        <a:defRPr sz="2400" kern="1200">
          <a:solidFill>
            <a:schemeClr val="tx2"/>
          </a:solidFill>
          <a:latin typeface="+mn-lt"/>
          <a:ea typeface="ＭＳ Ｐゴシック" pitchFamily="34" charset="-128"/>
          <a:cs typeface="+mn-cs"/>
        </a:defRPr>
      </a:lvl3pPr>
      <a:lvl4pPr marL="1371600" indent="-336550" algn="l" rtl="0" eaLnBrk="0" fontAlgn="base" hangingPunct="0">
        <a:spcBef>
          <a:spcPts val="600"/>
        </a:spcBef>
        <a:spcAft>
          <a:spcPct val="0"/>
        </a:spcAft>
        <a:buClr>
          <a:schemeClr val="tx2"/>
        </a:buClr>
        <a:buFont typeface="Candara" pitchFamily="34" charset="0"/>
        <a:buChar char="•"/>
        <a:defRPr sz="2200" kern="1200">
          <a:solidFill>
            <a:schemeClr val="tx2"/>
          </a:solidFill>
          <a:latin typeface="+mn-lt"/>
          <a:ea typeface="ＭＳ Ｐゴシック" pitchFamily="34" charset="-128"/>
          <a:cs typeface="+mn-cs"/>
        </a:defRPr>
      </a:lvl4pPr>
      <a:lvl5pPr marL="1720850" indent="-349250" algn="l" rtl="0" eaLnBrk="0" fontAlgn="base" hangingPunct="0">
        <a:spcBef>
          <a:spcPts val="600"/>
        </a:spcBef>
        <a:spcAft>
          <a:spcPct val="0"/>
        </a:spcAft>
        <a:buClr>
          <a:srgbClr val="BAABE3"/>
        </a:buClr>
        <a:buFont typeface="Candara" pitchFamily="34" charset="0"/>
        <a:buChar char="•"/>
        <a:defRPr sz="2000" kern="1200">
          <a:solidFill>
            <a:schemeClr val="tx2"/>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69400" cy="6615113"/>
            <a:chOff x="0" y="0"/>
            <a:chExt cx="5776" cy="4167"/>
          </a:xfrm>
        </p:grpSpPr>
        <p:grpSp>
          <p:nvGrpSpPr>
            <p:cNvPr id="2056" name="Group 3"/>
            <p:cNvGrpSpPr>
              <a:grpSpLocks/>
            </p:cNvGrpSpPr>
            <p:nvPr/>
          </p:nvGrpSpPr>
          <p:grpSpPr bwMode="auto">
            <a:xfrm>
              <a:off x="0" y="0"/>
              <a:ext cx="5768" cy="477"/>
              <a:chOff x="0" y="0"/>
              <a:chExt cx="5768" cy="477"/>
            </a:xfrm>
          </p:grpSpPr>
          <p:sp>
            <p:nvSpPr>
              <p:cNvPr id="2061" name="Freeform 4"/>
              <p:cNvSpPr>
                <a:spLocks/>
              </p:cNvSpPr>
              <p:nvPr/>
            </p:nvSpPr>
            <p:spPr bwMode="auto">
              <a:xfrm>
                <a:off x="5" y="0"/>
                <a:ext cx="5763" cy="477"/>
              </a:xfrm>
              <a:custGeom>
                <a:avLst/>
                <a:gdLst>
                  <a:gd name="T0" fmla="*/ 0 w 5763"/>
                  <a:gd name="T1" fmla="*/ 450 h 477"/>
                  <a:gd name="T2" fmla="*/ 3 w 5763"/>
                  <a:gd name="T3" fmla="*/ 0 h 477"/>
                  <a:gd name="T4" fmla="*/ 5763 w 5763"/>
                  <a:gd name="T5" fmla="*/ 0 h 477"/>
                  <a:gd name="T6" fmla="*/ 5763 w 5763"/>
                  <a:gd name="T7" fmla="*/ 465 h 477"/>
                  <a:gd name="T8" fmla="*/ 4821 w 5763"/>
                  <a:gd name="T9" fmla="*/ 477 h 477"/>
                  <a:gd name="T10" fmla="*/ 4326 w 5763"/>
                  <a:gd name="T11" fmla="*/ 447 h 477"/>
                  <a:gd name="T12" fmla="*/ 3783 w 5763"/>
                  <a:gd name="T13" fmla="*/ 465 h 477"/>
                  <a:gd name="T14" fmla="*/ 3417 w 5763"/>
                  <a:gd name="T15" fmla="*/ 456 h 477"/>
                  <a:gd name="T16" fmla="*/ 2973 w 5763"/>
                  <a:gd name="T17" fmla="*/ 459 h 477"/>
                  <a:gd name="T18" fmla="*/ 2451 w 5763"/>
                  <a:gd name="T19" fmla="*/ 453 h 477"/>
                  <a:gd name="T20" fmla="*/ 2289 w 5763"/>
                  <a:gd name="T21" fmla="*/ 441 h 477"/>
                  <a:gd name="T22" fmla="*/ 2010 w 5763"/>
                  <a:gd name="T23" fmla="*/ 453 h 477"/>
                  <a:gd name="T24" fmla="*/ 1827 w 5763"/>
                  <a:gd name="T25" fmla="*/ 450 h 477"/>
                  <a:gd name="T26" fmla="*/ 1215 w 5763"/>
                  <a:gd name="T27" fmla="*/ 465 h 477"/>
                  <a:gd name="T28" fmla="*/ 660 w 5763"/>
                  <a:gd name="T29" fmla="*/ 456 h 477"/>
                  <a:gd name="T30" fmla="*/ 0 w 5763"/>
                  <a:gd name="T31" fmla="*/ 450 h 4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195"/>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62" name="Freeform 5"/>
              <p:cNvSpPr>
                <a:spLocks/>
              </p:cNvSpPr>
              <p:nvPr/>
            </p:nvSpPr>
            <p:spPr bwMode="auto">
              <a:xfrm>
                <a:off x="0" y="98"/>
                <a:ext cx="256" cy="253"/>
              </a:xfrm>
              <a:custGeom>
                <a:avLst/>
                <a:gdLst>
                  <a:gd name="T0" fmla="*/ 8 w 256"/>
                  <a:gd name="T1" fmla="*/ 190 h 253"/>
                  <a:gd name="T2" fmla="*/ 71 w 256"/>
                  <a:gd name="T3" fmla="*/ 115 h 253"/>
                  <a:gd name="T4" fmla="*/ 203 w 256"/>
                  <a:gd name="T5" fmla="*/ 16 h 253"/>
                  <a:gd name="T6" fmla="*/ 251 w 256"/>
                  <a:gd name="T7" fmla="*/ 19 h 253"/>
                  <a:gd name="T8" fmla="*/ 236 w 256"/>
                  <a:gd name="T9" fmla="*/ 46 h 253"/>
                  <a:gd name="T10" fmla="*/ 176 w 256"/>
                  <a:gd name="T11" fmla="*/ 82 h 253"/>
                  <a:gd name="T12" fmla="*/ 92 w 256"/>
                  <a:gd name="T13" fmla="*/ 154 h 253"/>
                  <a:gd name="T14" fmla="*/ 23 w 256"/>
                  <a:gd name="T15" fmla="*/ 247 h 253"/>
                  <a:gd name="T16" fmla="*/ 8 w 256"/>
                  <a:gd name="T17" fmla="*/ 190 h 2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50" name="Freeform 6"/>
              <p:cNvSpPr>
                <a:spLocks/>
              </p:cNvSpPr>
              <p:nvPr/>
            </p:nvSpPr>
            <p:spPr bwMode="auto">
              <a:xfrm>
                <a:off x="56" y="0"/>
                <a:ext cx="708" cy="459"/>
              </a:xfrm>
              <a:custGeom>
                <a:avLst/>
                <a:gdLst>
                  <a:gd name="T0" fmla="*/ 0 w 708"/>
                  <a:gd name="T1" fmla="*/ 432 h 459"/>
                  <a:gd name="T2" fmla="*/ 0 w 708"/>
                  <a:gd name="T3" fmla="*/ 453 h 459"/>
                  <a:gd name="T4" fmla="*/ 72 w 708"/>
                  <a:gd name="T5" fmla="*/ 324 h 459"/>
                  <a:gd name="T6" fmla="*/ 198 w 708"/>
                  <a:gd name="T7" fmla="*/ 201 h 459"/>
                  <a:gd name="T8" fmla="*/ 366 w 708"/>
                  <a:gd name="T9" fmla="*/ 102 h 459"/>
                  <a:gd name="T10" fmla="*/ 531 w 708"/>
                  <a:gd name="T11" fmla="*/ 36 h 459"/>
                  <a:gd name="T12" fmla="*/ 609 w 708"/>
                  <a:gd name="T13" fmla="*/ 0 h 459"/>
                  <a:gd name="T14" fmla="*/ 708 w 708"/>
                  <a:gd name="T15" fmla="*/ 3 h 459"/>
                  <a:gd name="T16" fmla="*/ 591 w 708"/>
                  <a:gd name="T17" fmla="*/ 66 h 459"/>
                  <a:gd name="T18" fmla="*/ 417 w 708"/>
                  <a:gd name="T19" fmla="*/ 126 h 459"/>
                  <a:gd name="T20" fmla="*/ 237 w 708"/>
                  <a:gd name="T21" fmla="*/ 231 h 459"/>
                  <a:gd name="T22" fmla="*/ 117 w 708"/>
                  <a:gd name="T23" fmla="*/ 345 h 459"/>
                  <a:gd name="T24" fmla="*/ 51 w 708"/>
                  <a:gd name="T25" fmla="*/ 459 h 459"/>
                  <a:gd name="T26" fmla="*/ 0 w 708"/>
                  <a:gd name="T27" fmla="*/ 453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064" name="Freeform 7"/>
              <p:cNvSpPr>
                <a:spLocks/>
              </p:cNvSpPr>
              <p:nvPr/>
            </p:nvSpPr>
            <p:spPr bwMode="auto">
              <a:xfrm>
                <a:off x="131" y="269"/>
                <a:ext cx="251" cy="194"/>
              </a:xfrm>
              <a:custGeom>
                <a:avLst/>
                <a:gdLst>
                  <a:gd name="T0" fmla="*/ 21 w 251"/>
                  <a:gd name="T1" fmla="*/ 163 h 194"/>
                  <a:gd name="T2" fmla="*/ 9 w 251"/>
                  <a:gd name="T3" fmla="*/ 184 h 194"/>
                  <a:gd name="T4" fmla="*/ 75 w 251"/>
                  <a:gd name="T5" fmla="*/ 103 h 194"/>
                  <a:gd name="T6" fmla="*/ 165 w 251"/>
                  <a:gd name="T7" fmla="*/ 28 h 194"/>
                  <a:gd name="T8" fmla="*/ 207 w 251"/>
                  <a:gd name="T9" fmla="*/ 7 h 194"/>
                  <a:gd name="T10" fmla="*/ 246 w 251"/>
                  <a:gd name="T11" fmla="*/ 4 h 194"/>
                  <a:gd name="T12" fmla="*/ 237 w 251"/>
                  <a:gd name="T13" fmla="*/ 34 h 194"/>
                  <a:gd name="T14" fmla="*/ 183 w 251"/>
                  <a:gd name="T15" fmla="*/ 61 h 194"/>
                  <a:gd name="T16" fmla="*/ 108 w 251"/>
                  <a:gd name="T17" fmla="*/ 124 h 194"/>
                  <a:gd name="T18" fmla="*/ 54 w 251"/>
                  <a:gd name="T19" fmla="*/ 190 h 194"/>
                  <a:gd name="T20" fmla="*/ 6 w 251"/>
                  <a:gd name="T21" fmla="*/ 184 h 1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65" name="Freeform 8"/>
              <p:cNvSpPr>
                <a:spLocks/>
              </p:cNvSpPr>
              <p:nvPr/>
            </p:nvSpPr>
            <p:spPr bwMode="auto">
              <a:xfrm>
                <a:off x="341" y="0"/>
                <a:ext cx="159" cy="72"/>
              </a:xfrm>
              <a:custGeom>
                <a:avLst/>
                <a:gdLst>
                  <a:gd name="T0" fmla="*/ 99 w 159"/>
                  <a:gd name="T1" fmla="*/ 0 h 72"/>
                  <a:gd name="T2" fmla="*/ 15 w 159"/>
                  <a:gd name="T3" fmla="*/ 36 h 72"/>
                  <a:gd name="T4" fmla="*/ 6 w 159"/>
                  <a:gd name="T5" fmla="*/ 60 h 72"/>
                  <a:gd name="T6" fmla="*/ 36 w 159"/>
                  <a:gd name="T7" fmla="*/ 69 h 72"/>
                  <a:gd name="T8" fmla="*/ 87 w 159"/>
                  <a:gd name="T9" fmla="*/ 42 h 72"/>
                  <a:gd name="T10" fmla="*/ 159 w 159"/>
                  <a:gd name="T11" fmla="*/ 0 h 72"/>
                  <a:gd name="T12" fmla="*/ 99 w 159"/>
                  <a:gd name="T13" fmla="*/ 0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66" name="Freeform 9"/>
              <p:cNvSpPr>
                <a:spLocks/>
              </p:cNvSpPr>
              <p:nvPr/>
            </p:nvSpPr>
            <p:spPr bwMode="auto">
              <a:xfrm>
                <a:off x="488" y="0"/>
                <a:ext cx="455" cy="216"/>
              </a:xfrm>
              <a:custGeom>
                <a:avLst/>
                <a:gdLst>
                  <a:gd name="T0" fmla="*/ 395 w 455"/>
                  <a:gd name="T1" fmla="*/ 0 h 216"/>
                  <a:gd name="T2" fmla="*/ 338 w 455"/>
                  <a:gd name="T3" fmla="*/ 48 h 216"/>
                  <a:gd name="T4" fmla="*/ 242 w 455"/>
                  <a:gd name="T5" fmla="*/ 102 h 216"/>
                  <a:gd name="T6" fmla="*/ 104 w 455"/>
                  <a:gd name="T7" fmla="*/ 147 h 216"/>
                  <a:gd name="T8" fmla="*/ 35 w 455"/>
                  <a:gd name="T9" fmla="*/ 168 h 216"/>
                  <a:gd name="T10" fmla="*/ 8 w 455"/>
                  <a:gd name="T11" fmla="*/ 192 h 216"/>
                  <a:gd name="T12" fmla="*/ 8 w 455"/>
                  <a:gd name="T13" fmla="*/ 213 h 216"/>
                  <a:gd name="T14" fmla="*/ 59 w 455"/>
                  <a:gd name="T15" fmla="*/ 213 h 216"/>
                  <a:gd name="T16" fmla="*/ 86 w 455"/>
                  <a:gd name="T17" fmla="*/ 192 h 216"/>
                  <a:gd name="T18" fmla="*/ 173 w 455"/>
                  <a:gd name="T19" fmla="*/ 159 h 216"/>
                  <a:gd name="T20" fmla="*/ 299 w 455"/>
                  <a:gd name="T21" fmla="*/ 126 h 216"/>
                  <a:gd name="T22" fmla="*/ 392 w 455"/>
                  <a:gd name="T23" fmla="*/ 72 h 216"/>
                  <a:gd name="T24" fmla="*/ 455 w 455"/>
                  <a:gd name="T25" fmla="*/ 0 h 216"/>
                  <a:gd name="T26" fmla="*/ 395 w 455"/>
                  <a:gd name="T27" fmla="*/ 0 h 2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67" name="Freeform 10"/>
              <p:cNvSpPr>
                <a:spLocks/>
              </p:cNvSpPr>
              <p:nvPr/>
            </p:nvSpPr>
            <p:spPr bwMode="auto">
              <a:xfrm>
                <a:off x="1448" y="37"/>
                <a:ext cx="414" cy="108"/>
              </a:xfrm>
              <a:custGeom>
                <a:avLst/>
                <a:gdLst>
                  <a:gd name="T0" fmla="*/ 0 w 414"/>
                  <a:gd name="T1" fmla="*/ 11 h 108"/>
                  <a:gd name="T2" fmla="*/ 24 w 414"/>
                  <a:gd name="T3" fmla="*/ 11 h 108"/>
                  <a:gd name="T4" fmla="*/ 156 w 414"/>
                  <a:gd name="T5" fmla="*/ 2 h 108"/>
                  <a:gd name="T6" fmla="*/ 288 w 414"/>
                  <a:gd name="T7" fmla="*/ 23 h 108"/>
                  <a:gd name="T8" fmla="*/ 384 w 414"/>
                  <a:gd name="T9" fmla="*/ 53 h 108"/>
                  <a:gd name="T10" fmla="*/ 411 w 414"/>
                  <a:gd name="T11" fmla="*/ 74 h 108"/>
                  <a:gd name="T12" fmla="*/ 405 w 414"/>
                  <a:gd name="T13" fmla="*/ 104 h 108"/>
                  <a:gd name="T14" fmla="*/ 363 w 414"/>
                  <a:gd name="T15" fmla="*/ 101 h 108"/>
                  <a:gd name="T16" fmla="*/ 294 w 414"/>
                  <a:gd name="T17" fmla="*/ 77 h 108"/>
                  <a:gd name="T18" fmla="*/ 174 w 414"/>
                  <a:gd name="T19" fmla="*/ 50 h 108"/>
                  <a:gd name="T20" fmla="*/ 72 w 414"/>
                  <a:gd name="T21" fmla="*/ 62 h 108"/>
                  <a:gd name="T22" fmla="*/ 36 w 414"/>
                  <a:gd name="T23" fmla="*/ 59 h 108"/>
                  <a:gd name="T24" fmla="*/ 0 w 414"/>
                  <a:gd name="T25" fmla="*/ 11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68" name="Freeform 11"/>
              <p:cNvSpPr>
                <a:spLocks/>
              </p:cNvSpPr>
              <p:nvPr/>
            </p:nvSpPr>
            <p:spPr bwMode="auto">
              <a:xfrm>
                <a:off x="1790" y="0"/>
                <a:ext cx="520" cy="225"/>
              </a:xfrm>
              <a:custGeom>
                <a:avLst/>
                <a:gdLst>
                  <a:gd name="T0" fmla="*/ 42 w 520"/>
                  <a:gd name="T1" fmla="*/ 0 h 225"/>
                  <a:gd name="T2" fmla="*/ 12 w 520"/>
                  <a:gd name="T3" fmla="*/ 24 h 225"/>
                  <a:gd name="T4" fmla="*/ 114 w 520"/>
                  <a:gd name="T5" fmla="*/ 54 h 225"/>
                  <a:gd name="T6" fmla="*/ 240 w 520"/>
                  <a:gd name="T7" fmla="*/ 117 h 225"/>
                  <a:gd name="T8" fmla="*/ 333 w 520"/>
                  <a:gd name="T9" fmla="*/ 153 h 225"/>
                  <a:gd name="T10" fmla="*/ 438 w 520"/>
                  <a:gd name="T11" fmla="*/ 219 h 225"/>
                  <a:gd name="T12" fmla="*/ 426 w 520"/>
                  <a:gd name="T13" fmla="*/ 192 h 225"/>
                  <a:gd name="T14" fmla="*/ 441 w 520"/>
                  <a:gd name="T15" fmla="*/ 180 h 225"/>
                  <a:gd name="T16" fmla="*/ 519 w 520"/>
                  <a:gd name="T17" fmla="*/ 216 h 225"/>
                  <a:gd name="T18" fmla="*/ 450 w 520"/>
                  <a:gd name="T19" fmla="*/ 162 h 225"/>
                  <a:gd name="T20" fmla="*/ 381 w 520"/>
                  <a:gd name="T21" fmla="*/ 135 h 225"/>
                  <a:gd name="T22" fmla="*/ 285 w 520"/>
                  <a:gd name="T23" fmla="*/ 84 h 225"/>
                  <a:gd name="T24" fmla="*/ 186 w 520"/>
                  <a:gd name="T25" fmla="*/ 18 h 225"/>
                  <a:gd name="T26" fmla="*/ 123 w 520"/>
                  <a:gd name="T27" fmla="*/ 0 h 225"/>
                  <a:gd name="T28" fmla="*/ 42 w 520"/>
                  <a:gd name="T29" fmla="*/ 0 h 2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69" name="Freeform 12"/>
              <p:cNvSpPr>
                <a:spLocks/>
              </p:cNvSpPr>
              <p:nvPr/>
            </p:nvSpPr>
            <p:spPr bwMode="auto">
              <a:xfrm>
                <a:off x="1943" y="154"/>
                <a:ext cx="431" cy="233"/>
              </a:xfrm>
              <a:custGeom>
                <a:avLst/>
                <a:gdLst>
                  <a:gd name="T0" fmla="*/ 6 w 431"/>
                  <a:gd name="T1" fmla="*/ 38 h 233"/>
                  <a:gd name="T2" fmla="*/ 9 w 431"/>
                  <a:gd name="T3" fmla="*/ 20 h 233"/>
                  <a:gd name="T4" fmla="*/ 42 w 431"/>
                  <a:gd name="T5" fmla="*/ 2 h 233"/>
                  <a:gd name="T6" fmla="*/ 90 w 431"/>
                  <a:gd name="T7" fmla="*/ 35 h 233"/>
                  <a:gd name="T8" fmla="*/ 189 w 431"/>
                  <a:gd name="T9" fmla="*/ 89 h 233"/>
                  <a:gd name="T10" fmla="*/ 288 w 431"/>
                  <a:gd name="T11" fmla="*/ 140 h 233"/>
                  <a:gd name="T12" fmla="*/ 375 w 431"/>
                  <a:gd name="T13" fmla="*/ 176 h 233"/>
                  <a:gd name="T14" fmla="*/ 396 w 431"/>
                  <a:gd name="T15" fmla="*/ 176 h 233"/>
                  <a:gd name="T16" fmla="*/ 429 w 431"/>
                  <a:gd name="T17" fmla="*/ 212 h 233"/>
                  <a:gd name="T18" fmla="*/ 408 w 431"/>
                  <a:gd name="T19" fmla="*/ 233 h 233"/>
                  <a:gd name="T20" fmla="*/ 333 w 431"/>
                  <a:gd name="T21" fmla="*/ 212 h 233"/>
                  <a:gd name="T22" fmla="*/ 186 w 431"/>
                  <a:gd name="T23" fmla="*/ 143 h 233"/>
                  <a:gd name="T24" fmla="*/ 48 w 431"/>
                  <a:gd name="T25" fmla="*/ 68 h 233"/>
                  <a:gd name="T26" fmla="*/ 6 w 431"/>
                  <a:gd name="T27" fmla="*/ 38 h 2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0" name="Freeform 13"/>
              <p:cNvSpPr>
                <a:spLocks/>
              </p:cNvSpPr>
              <p:nvPr/>
            </p:nvSpPr>
            <p:spPr bwMode="auto">
              <a:xfrm>
                <a:off x="2262" y="87"/>
                <a:ext cx="396" cy="227"/>
              </a:xfrm>
              <a:custGeom>
                <a:avLst/>
                <a:gdLst>
                  <a:gd name="T0" fmla="*/ 2 w 396"/>
                  <a:gd name="T1" fmla="*/ 9 h 227"/>
                  <a:gd name="T2" fmla="*/ 53 w 396"/>
                  <a:gd name="T3" fmla="*/ 66 h 227"/>
                  <a:gd name="T4" fmla="*/ 176 w 396"/>
                  <a:gd name="T5" fmla="*/ 132 h 227"/>
                  <a:gd name="T6" fmla="*/ 293 w 396"/>
                  <a:gd name="T7" fmla="*/ 189 h 227"/>
                  <a:gd name="T8" fmla="*/ 341 w 396"/>
                  <a:gd name="T9" fmla="*/ 222 h 227"/>
                  <a:gd name="T10" fmla="*/ 377 w 396"/>
                  <a:gd name="T11" fmla="*/ 219 h 227"/>
                  <a:gd name="T12" fmla="*/ 377 w 396"/>
                  <a:gd name="T13" fmla="*/ 180 h 227"/>
                  <a:gd name="T14" fmla="*/ 260 w 396"/>
                  <a:gd name="T15" fmla="*/ 126 h 227"/>
                  <a:gd name="T16" fmla="*/ 113 w 396"/>
                  <a:gd name="T17" fmla="*/ 51 h 227"/>
                  <a:gd name="T18" fmla="*/ 41 w 396"/>
                  <a:gd name="T19" fmla="*/ 9 h 227"/>
                  <a:gd name="T20" fmla="*/ 2 w 396"/>
                  <a:gd name="T21" fmla="*/ 9 h 2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1" name="Freeform 14"/>
              <p:cNvSpPr>
                <a:spLocks/>
              </p:cNvSpPr>
              <p:nvPr/>
            </p:nvSpPr>
            <p:spPr bwMode="auto">
              <a:xfrm>
                <a:off x="2264" y="240"/>
                <a:ext cx="516" cy="223"/>
              </a:xfrm>
              <a:custGeom>
                <a:avLst/>
                <a:gdLst>
                  <a:gd name="T0" fmla="*/ 3 w 516"/>
                  <a:gd name="T1" fmla="*/ 10 h 223"/>
                  <a:gd name="T2" fmla="*/ 105 w 516"/>
                  <a:gd name="T3" fmla="*/ 97 h 223"/>
                  <a:gd name="T4" fmla="*/ 243 w 516"/>
                  <a:gd name="T5" fmla="*/ 178 h 223"/>
                  <a:gd name="T6" fmla="*/ 357 w 516"/>
                  <a:gd name="T7" fmla="*/ 217 h 223"/>
                  <a:gd name="T8" fmla="*/ 498 w 516"/>
                  <a:gd name="T9" fmla="*/ 214 h 223"/>
                  <a:gd name="T10" fmla="*/ 468 w 516"/>
                  <a:gd name="T11" fmla="*/ 187 h 223"/>
                  <a:gd name="T12" fmla="*/ 309 w 516"/>
                  <a:gd name="T13" fmla="*/ 136 h 223"/>
                  <a:gd name="T14" fmla="*/ 123 w 516"/>
                  <a:gd name="T15" fmla="*/ 34 h 223"/>
                  <a:gd name="T16" fmla="*/ 3 w 516"/>
                  <a:gd name="T17" fmla="*/ 10 h 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2" name="Freeform 15"/>
              <p:cNvSpPr>
                <a:spLocks/>
              </p:cNvSpPr>
              <p:nvPr/>
            </p:nvSpPr>
            <p:spPr bwMode="auto">
              <a:xfrm>
                <a:off x="2723" y="324"/>
                <a:ext cx="414" cy="100"/>
              </a:xfrm>
              <a:custGeom>
                <a:avLst/>
                <a:gdLst>
                  <a:gd name="T0" fmla="*/ 69 w 414"/>
                  <a:gd name="T1" fmla="*/ 60 h 100"/>
                  <a:gd name="T2" fmla="*/ 12 w 414"/>
                  <a:gd name="T3" fmla="*/ 42 h 100"/>
                  <a:gd name="T4" fmla="*/ 3 w 414"/>
                  <a:gd name="T5" fmla="*/ 15 h 100"/>
                  <a:gd name="T6" fmla="*/ 30 w 414"/>
                  <a:gd name="T7" fmla="*/ 0 h 100"/>
                  <a:gd name="T8" fmla="*/ 117 w 414"/>
                  <a:gd name="T9" fmla="*/ 18 h 100"/>
                  <a:gd name="T10" fmla="*/ 243 w 414"/>
                  <a:gd name="T11" fmla="*/ 48 h 100"/>
                  <a:gd name="T12" fmla="*/ 387 w 414"/>
                  <a:gd name="T13" fmla="*/ 48 h 100"/>
                  <a:gd name="T14" fmla="*/ 408 w 414"/>
                  <a:gd name="T15" fmla="*/ 54 h 100"/>
                  <a:gd name="T16" fmla="*/ 381 w 414"/>
                  <a:gd name="T17" fmla="*/ 87 h 100"/>
                  <a:gd name="T18" fmla="*/ 318 w 414"/>
                  <a:gd name="T19" fmla="*/ 99 h 100"/>
                  <a:gd name="T20" fmla="*/ 195 w 414"/>
                  <a:gd name="T21" fmla="*/ 93 h 100"/>
                  <a:gd name="T22" fmla="*/ 69 w 414"/>
                  <a:gd name="T23" fmla="*/ 60 h 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3" name="Freeform 16"/>
              <p:cNvSpPr>
                <a:spLocks/>
              </p:cNvSpPr>
              <p:nvPr/>
            </p:nvSpPr>
            <p:spPr bwMode="auto">
              <a:xfrm>
                <a:off x="3165" y="375"/>
                <a:ext cx="150" cy="72"/>
              </a:xfrm>
              <a:custGeom>
                <a:avLst/>
                <a:gdLst>
                  <a:gd name="T0" fmla="*/ 3 w 150"/>
                  <a:gd name="T1" fmla="*/ 67 h 72"/>
                  <a:gd name="T2" fmla="*/ 84 w 150"/>
                  <a:gd name="T3" fmla="*/ 19 h 72"/>
                  <a:gd name="T4" fmla="*/ 123 w 150"/>
                  <a:gd name="T5" fmla="*/ 1 h 72"/>
                  <a:gd name="T6" fmla="*/ 150 w 150"/>
                  <a:gd name="T7" fmla="*/ 22 h 72"/>
                  <a:gd name="T8" fmla="*/ 123 w 150"/>
                  <a:gd name="T9" fmla="*/ 55 h 72"/>
                  <a:gd name="T10" fmla="*/ 90 w 150"/>
                  <a:gd name="T11" fmla="*/ 70 h 72"/>
                  <a:gd name="T12" fmla="*/ 0 w 150"/>
                  <a:gd name="T13" fmla="*/ 67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4" name="Freeform 17"/>
              <p:cNvSpPr>
                <a:spLocks/>
              </p:cNvSpPr>
              <p:nvPr/>
            </p:nvSpPr>
            <p:spPr bwMode="auto">
              <a:xfrm>
                <a:off x="3463" y="267"/>
                <a:ext cx="148" cy="91"/>
              </a:xfrm>
              <a:custGeom>
                <a:avLst/>
                <a:gdLst>
                  <a:gd name="T0" fmla="*/ 1 w 148"/>
                  <a:gd name="T1" fmla="*/ 69 h 91"/>
                  <a:gd name="T2" fmla="*/ 25 w 148"/>
                  <a:gd name="T3" fmla="*/ 51 h 91"/>
                  <a:gd name="T4" fmla="*/ 100 w 148"/>
                  <a:gd name="T5" fmla="*/ 9 h 91"/>
                  <a:gd name="T6" fmla="*/ 133 w 148"/>
                  <a:gd name="T7" fmla="*/ 3 h 91"/>
                  <a:gd name="T8" fmla="*/ 136 w 148"/>
                  <a:gd name="T9" fmla="*/ 27 h 91"/>
                  <a:gd name="T10" fmla="*/ 61 w 148"/>
                  <a:gd name="T11" fmla="*/ 75 h 91"/>
                  <a:gd name="T12" fmla="*/ 19 w 148"/>
                  <a:gd name="T13" fmla="*/ 90 h 91"/>
                  <a:gd name="T14" fmla="*/ 1 w 148"/>
                  <a:gd name="T15" fmla="*/ 69 h 9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5" name="Freeform 18"/>
              <p:cNvSpPr>
                <a:spLocks/>
              </p:cNvSpPr>
              <p:nvPr/>
            </p:nvSpPr>
            <p:spPr bwMode="auto">
              <a:xfrm>
                <a:off x="3580" y="58"/>
                <a:ext cx="938" cy="158"/>
              </a:xfrm>
              <a:custGeom>
                <a:avLst/>
                <a:gdLst>
                  <a:gd name="T0" fmla="*/ 172 w 938"/>
                  <a:gd name="T1" fmla="*/ 86 h 158"/>
                  <a:gd name="T2" fmla="*/ 61 w 938"/>
                  <a:gd name="T3" fmla="*/ 137 h 158"/>
                  <a:gd name="T4" fmla="*/ 16 w 938"/>
                  <a:gd name="T5" fmla="*/ 155 h 158"/>
                  <a:gd name="T6" fmla="*/ 7 w 938"/>
                  <a:gd name="T7" fmla="*/ 122 h 158"/>
                  <a:gd name="T8" fmla="*/ 58 w 938"/>
                  <a:gd name="T9" fmla="*/ 80 h 158"/>
                  <a:gd name="T10" fmla="*/ 172 w 938"/>
                  <a:gd name="T11" fmla="*/ 38 h 158"/>
                  <a:gd name="T12" fmla="*/ 304 w 938"/>
                  <a:gd name="T13" fmla="*/ 11 h 158"/>
                  <a:gd name="T14" fmla="*/ 463 w 938"/>
                  <a:gd name="T15" fmla="*/ 2 h 158"/>
                  <a:gd name="T16" fmla="*/ 631 w 938"/>
                  <a:gd name="T17" fmla="*/ 23 h 158"/>
                  <a:gd name="T18" fmla="*/ 796 w 938"/>
                  <a:gd name="T19" fmla="*/ 53 h 158"/>
                  <a:gd name="T20" fmla="*/ 841 w 938"/>
                  <a:gd name="T21" fmla="*/ 47 h 158"/>
                  <a:gd name="T22" fmla="*/ 907 w 938"/>
                  <a:gd name="T23" fmla="*/ 71 h 158"/>
                  <a:gd name="T24" fmla="*/ 919 w 938"/>
                  <a:gd name="T25" fmla="*/ 101 h 158"/>
                  <a:gd name="T26" fmla="*/ 793 w 938"/>
                  <a:gd name="T27" fmla="*/ 98 h 158"/>
                  <a:gd name="T28" fmla="*/ 634 w 938"/>
                  <a:gd name="T29" fmla="*/ 62 h 158"/>
                  <a:gd name="T30" fmla="*/ 439 w 938"/>
                  <a:gd name="T31" fmla="*/ 38 h 158"/>
                  <a:gd name="T32" fmla="*/ 238 w 938"/>
                  <a:gd name="T33" fmla="*/ 59 h 158"/>
                  <a:gd name="T34" fmla="*/ 172 w 938"/>
                  <a:gd name="T35" fmla="*/ 86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6" name="Freeform 19"/>
              <p:cNvSpPr>
                <a:spLocks/>
              </p:cNvSpPr>
              <p:nvPr/>
            </p:nvSpPr>
            <p:spPr bwMode="auto">
              <a:xfrm>
                <a:off x="3686" y="145"/>
                <a:ext cx="372" cy="98"/>
              </a:xfrm>
              <a:custGeom>
                <a:avLst/>
                <a:gdLst>
                  <a:gd name="T0" fmla="*/ 18 w 372"/>
                  <a:gd name="T1" fmla="*/ 47 h 98"/>
                  <a:gd name="T2" fmla="*/ 141 w 372"/>
                  <a:gd name="T3" fmla="*/ 17 h 98"/>
                  <a:gd name="T4" fmla="*/ 246 w 372"/>
                  <a:gd name="T5" fmla="*/ 2 h 98"/>
                  <a:gd name="T6" fmla="*/ 351 w 372"/>
                  <a:gd name="T7" fmla="*/ 5 h 98"/>
                  <a:gd name="T8" fmla="*/ 372 w 372"/>
                  <a:gd name="T9" fmla="*/ 23 h 98"/>
                  <a:gd name="T10" fmla="*/ 354 w 372"/>
                  <a:gd name="T11" fmla="*/ 44 h 98"/>
                  <a:gd name="T12" fmla="*/ 264 w 372"/>
                  <a:gd name="T13" fmla="*/ 50 h 98"/>
                  <a:gd name="T14" fmla="*/ 168 w 372"/>
                  <a:gd name="T15" fmla="*/ 53 h 98"/>
                  <a:gd name="T16" fmla="*/ 72 w 372"/>
                  <a:gd name="T17" fmla="*/ 77 h 98"/>
                  <a:gd name="T18" fmla="*/ 15 w 372"/>
                  <a:gd name="T19" fmla="*/ 95 h 98"/>
                  <a:gd name="T20" fmla="*/ 0 w 372"/>
                  <a:gd name="T21" fmla="*/ 56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64" name="Freeform 20"/>
              <p:cNvSpPr>
                <a:spLocks/>
              </p:cNvSpPr>
              <p:nvPr/>
            </p:nvSpPr>
            <p:spPr bwMode="auto">
              <a:xfrm>
                <a:off x="3618" y="308"/>
                <a:ext cx="318" cy="158"/>
              </a:xfrm>
              <a:custGeom>
                <a:avLst/>
                <a:gdLst>
                  <a:gd name="T0" fmla="*/ 0 w 318"/>
                  <a:gd name="T1" fmla="*/ 158 h 158"/>
                  <a:gd name="T2" fmla="*/ 12 w 318"/>
                  <a:gd name="T3" fmla="*/ 137 h 158"/>
                  <a:gd name="T4" fmla="*/ 162 w 318"/>
                  <a:gd name="T5" fmla="*/ 71 h 158"/>
                  <a:gd name="T6" fmla="*/ 249 w 318"/>
                  <a:gd name="T7" fmla="*/ 20 h 158"/>
                  <a:gd name="T8" fmla="*/ 285 w 318"/>
                  <a:gd name="T9" fmla="*/ 2 h 158"/>
                  <a:gd name="T10" fmla="*/ 309 w 318"/>
                  <a:gd name="T11" fmla="*/ 11 h 158"/>
                  <a:gd name="T12" fmla="*/ 303 w 318"/>
                  <a:gd name="T13" fmla="*/ 47 h 158"/>
                  <a:gd name="T14" fmla="*/ 219 w 318"/>
                  <a:gd name="T15" fmla="*/ 89 h 158"/>
                  <a:gd name="T16" fmla="*/ 108 w 318"/>
                  <a:gd name="T17" fmla="*/ 140 h 158"/>
                  <a:gd name="T18" fmla="*/ 57 w 318"/>
                  <a:gd name="T19" fmla="*/ 152 h 158"/>
                  <a:gd name="T20" fmla="*/ 0 w 318"/>
                  <a:gd name="T2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078" name="Freeform 21"/>
              <p:cNvSpPr>
                <a:spLocks/>
              </p:cNvSpPr>
              <p:nvPr/>
            </p:nvSpPr>
            <p:spPr bwMode="auto">
              <a:xfrm>
                <a:off x="3413" y="291"/>
                <a:ext cx="380" cy="174"/>
              </a:xfrm>
              <a:custGeom>
                <a:avLst/>
                <a:gdLst>
                  <a:gd name="T0" fmla="*/ 3 w 380"/>
                  <a:gd name="T1" fmla="*/ 165 h 174"/>
                  <a:gd name="T2" fmla="*/ 129 w 380"/>
                  <a:gd name="T3" fmla="*/ 93 h 174"/>
                  <a:gd name="T4" fmla="*/ 261 w 380"/>
                  <a:gd name="T5" fmla="*/ 30 h 174"/>
                  <a:gd name="T6" fmla="*/ 351 w 380"/>
                  <a:gd name="T7" fmla="*/ 0 h 174"/>
                  <a:gd name="T8" fmla="*/ 378 w 380"/>
                  <a:gd name="T9" fmla="*/ 27 h 174"/>
                  <a:gd name="T10" fmla="*/ 336 w 380"/>
                  <a:gd name="T11" fmla="*/ 51 h 174"/>
                  <a:gd name="T12" fmla="*/ 291 w 380"/>
                  <a:gd name="T13" fmla="*/ 60 h 174"/>
                  <a:gd name="T14" fmla="*/ 240 w 380"/>
                  <a:gd name="T15" fmla="*/ 75 h 174"/>
                  <a:gd name="T16" fmla="*/ 189 w 380"/>
                  <a:gd name="T17" fmla="*/ 120 h 174"/>
                  <a:gd name="T18" fmla="*/ 102 w 380"/>
                  <a:gd name="T19" fmla="*/ 174 h 174"/>
                  <a:gd name="T20" fmla="*/ 0 w 380"/>
                  <a:gd name="T21" fmla="*/ 162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9" name="Freeform 22"/>
              <p:cNvSpPr>
                <a:spLocks/>
              </p:cNvSpPr>
              <p:nvPr/>
            </p:nvSpPr>
            <p:spPr bwMode="auto">
              <a:xfrm>
                <a:off x="4178" y="187"/>
                <a:ext cx="523" cy="69"/>
              </a:xfrm>
              <a:custGeom>
                <a:avLst/>
                <a:gdLst>
                  <a:gd name="T0" fmla="*/ 84 w 523"/>
                  <a:gd name="T1" fmla="*/ 11 h 69"/>
                  <a:gd name="T2" fmla="*/ 27 w 523"/>
                  <a:gd name="T3" fmla="*/ 5 h 69"/>
                  <a:gd name="T4" fmla="*/ 9 w 523"/>
                  <a:gd name="T5" fmla="*/ 35 h 69"/>
                  <a:gd name="T6" fmla="*/ 81 w 523"/>
                  <a:gd name="T7" fmla="*/ 56 h 69"/>
                  <a:gd name="T8" fmla="*/ 255 w 523"/>
                  <a:gd name="T9" fmla="*/ 68 h 69"/>
                  <a:gd name="T10" fmla="*/ 432 w 523"/>
                  <a:gd name="T11" fmla="*/ 50 h 69"/>
                  <a:gd name="T12" fmla="*/ 513 w 523"/>
                  <a:gd name="T13" fmla="*/ 5 h 69"/>
                  <a:gd name="T14" fmla="*/ 372 w 523"/>
                  <a:gd name="T15" fmla="*/ 20 h 69"/>
                  <a:gd name="T16" fmla="*/ 141 w 523"/>
                  <a:gd name="T17" fmla="*/ 14 h 69"/>
                  <a:gd name="T18" fmla="*/ 84 w 523"/>
                  <a:gd name="T19" fmla="*/ 11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67" name="Freeform 23"/>
              <p:cNvSpPr>
                <a:spLocks/>
              </p:cNvSpPr>
              <p:nvPr/>
            </p:nvSpPr>
            <p:spPr bwMode="auto">
              <a:xfrm>
                <a:off x="4689" y="186"/>
                <a:ext cx="537" cy="120"/>
              </a:xfrm>
              <a:custGeom>
                <a:avLst/>
                <a:gdLst>
                  <a:gd name="T0" fmla="*/ 23 w 537"/>
                  <a:gd name="T1" fmla="*/ 6 h 120"/>
                  <a:gd name="T2" fmla="*/ 188 w 537"/>
                  <a:gd name="T3" fmla="*/ 3 h 120"/>
                  <a:gd name="T4" fmla="*/ 323 w 537"/>
                  <a:gd name="T5" fmla="*/ 27 h 120"/>
                  <a:gd name="T6" fmla="*/ 464 w 537"/>
                  <a:gd name="T7" fmla="*/ 69 h 120"/>
                  <a:gd name="T8" fmla="*/ 521 w 537"/>
                  <a:gd name="T9" fmla="*/ 90 h 120"/>
                  <a:gd name="T10" fmla="*/ 533 w 537"/>
                  <a:gd name="T11" fmla="*/ 105 h 120"/>
                  <a:gd name="T12" fmla="*/ 497 w 537"/>
                  <a:gd name="T13" fmla="*/ 120 h 120"/>
                  <a:gd name="T14" fmla="*/ 452 w 537"/>
                  <a:gd name="T15" fmla="*/ 108 h 120"/>
                  <a:gd name="T16" fmla="*/ 350 w 537"/>
                  <a:gd name="T17" fmla="*/ 72 h 120"/>
                  <a:gd name="T18" fmla="*/ 158 w 537"/>
                  <a:gd name="T19" fmla="*/ 39 h 120"/>
                  <a:gd name="T20" fmla="*/ 50 w 537"/>
                  <a:gd name="T21" fmla="*/ 39 h 120"/>
                  <a:gd name="T22" fmla="*/ 23 w 537"/>
                  <a:gd name="T23" fmla="*/ 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134168" name="Freeform 24"/>
              <p:cNvSpPr>
                <a:spLocks/>
              </p:cNvSpPr>
              <p:nvPr/>
            </p:nvSpPr>
            <p:spPr bwMode="auto">
              <a:xfrm>
                <a:off x="4968" y="312"/>
                <a:ext cx="800" cy="143"/>
              </a:xfrm>
              <a:custGeom>
                <a:avLst/>
                <a:gdLst>
                  <a:gd name="T0" fmla="*/ 800 w 800"/>
                  <a:gd name="T1" fmla="*/ 24 h 143"/>
                  <a:gd name="T2" fmla="*/ 782 w 800"/>
                  <a:gd name="T3" fmla="*/ 15 h 143"/>
                  <a:gd name="T4" fmla="*/ 659 w 800"/>
                  <a:gd name="T5" fmla="*/ 63 h 143"/>
                  <a:gd name="T6" fmla="*/ 500 w 800"/>
                  <a:gd name="T7" fmla="*/ 84 h 143"/>
                  <a:gd name="T8" fmla="*/ 326 w 800"/>
                  <a:gd name="T9" fmla="*/ 69 h 143"/>
                  <a:gd name="T10" fmla="*/ 98 w 800"/>
                  <a:gd name="T11" fmla="*/ 21 h 143"/>
                  <a:gd name="T12" fmla="*/ 11 w 800"/>
                  <a:gd name="T13" fmla="*/ 6 h 143"/>
                  <a:gd name="T14" fmla="*/ 32 w 800"/>
                  <a:gd name="T15" fmla="*/ 60 h 143"/>
                  <a:gd name="T16" fmla="*/ 155 w 800"/>
                  <a:gd name="T17" fmla="*/ 96 h 143"/>
                  <a:gd name="T18" fmla="*/ 410 w 800"/>
                  <a:gd name="T19" fmla="*/ 138 h 143"/>
                  <a:gd name="T20" fmla="*/ 596 w 800"/>
                  <a:gd name="T21" fmla="*/ 129 h 143"/>
                  <a:gd name="T22" fmla="*/ 737 w 800"/>
                  <a:gd name="T23" fmla="*/ 90 h 143"/>
                  <a:gd name="T24" fmla="*/ 788 w 800"/>
                  <a:gd name="T25" fmla="*/ 69 h 143"/>
                  <a:gd name="T26" fmla="*/ 800 w 800"/>
                  <a:gd name="T27" fmla="*/ 2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082" name="Freeform 25"/>
              <p:cNvSpPr>
                <a:spLocks/>
              </p:cNvSpPr>
              <p:nvPr/>
            </p:nvSpPr>
            <p:spPr bwMode="auto">
              <a:xfrm>
                <a:off x="5318" y="240"/>
                <a:ext cx="402" cy="115"/>
              </a:xfrm>
              <a:custGeom>
                <a:avLst/>
                <a:gdLst>
                  <a:gd name="T0" fmla="*/ 402 w 402"/>
                  <a:gd name="T1" fmla="*/ 0 h 115"/>
                  <a:gd name="T2" fmla="*/ 384 w 402"/>
                  <a:gd name="T3" fmla="*/ 12 h 115"/>
                  <a:gd name="T4" fmla="*/ 276 w 402"/>
                  <a:gd name="T5" fmla="*/ 51 h 115"/>
                  <a:gd name="T6" fmla="*/ 165 w 402"/>
                  <a:gd name="T7" fmla="*/ 66 h 115"/>
                  <a:gd name="T8" fmla="*/ 51 w 402"/>
                  <a:gd name="T9" fmla="*/ 57 h 115"/>
                  <a:gd name="T10" fmla="*/ 15 w 402"/>
                  <a:gd name="T11" fmla="*/ 54 h 115"/>
                  <a:gd name="T12" fmla="*/ 3 w 402"/>
                  <a:gd name="T13" fmla="*/ 69 h 115"/>
                  <a:gd name="T14" fmla="*/ 9 w 402"/>
                  <a:gd name="T15" fmla="*/ 93 h 115"/>
                  <a:gd name="T16" fmla="*/ 54 w 402"/>
                  <a:gd name="T17" fmla="*/ 102 h 115"/>
                  <a:gd name="T18" fmla="*/ 198 w 402"/>
                  <a:gd name="T19" fmla="*/ 111 h 115"/>
                  <a:gd name="T20" fmla="*/ 336 w 402"/>
                  <a:gd name="T21" fmla="*/ 75 h 115"/>
                  <a:gd name="T22" fmla="*/ 375 w 402"/>
                  <a:gd name="T23" fmla="*/ 54 h 115"/>
                  <a:gd name="T24" fmla="*/ 402 w 402"/>
                  <a:gd name="T25" fmla="*/ 0 h 1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057" name="Group 26"/>
            <p:cNvGrpSpPr>
              <a:grpSpLocks/>
            </p:cNvGrpSpPr>
            <p:nvPr/>
          </p:nvGrpSpPr>
          <p:grpSpPr bwMode="auto">
            <a:xfrm>
              <a:off x="0" y="4080"/>
              <a:ext cx="5776" cy="87"/>
              <a:chOff x="0" y="4185"/>
              <a:chExt cx="5776" cy="87"/>
            </a:xfrm>
          </p:grpSpPr>
          <p:sp>
            <p:nvSpPr>
              <p:cNvPr id="2058" name="Freeform 27"/>
              <p:cNvSpPr>
                <a:spLocks/>
              </p:cNvSpPr>
              <p:nvPr/>
            </p:nvSpPr>
            <p:spPr bwMode="auto">
              <a:xfrm>
                <a:off x="4041" y="4200"/>
                <a:ext cx="1735" cy="72"/>
              </a:xfrm>
              <a:custGeom>
                <a:avLst/>
                <a:gdLst>
                  <a:gd name="T0" fmla="*/ 165 w 1735"/>
                  <a:gd name="T1" fmla="*/ 6 h 72"/>
                  <a:gd name="T2" fmla="*/ 450 w 1735"/>
                  <a:gd name="T3" fmla="*/ 3 h 72"/>
                  <a:gd name="T4" fmla="*/ 714 w 1735"/>
                  <a:gd name="T5" fmla="*/ 12 h 72"/>
                  <a:gd name="T6" fmla="*/ 957 w 1735"/>
                  <a:gd name="T7" fmla="*/ 24 h 72"/>
                  <a:gd name="T8" fmla="*/ 1173 w 1735"/>
                  <a:gd name="T9" fmla="*/ 24 h 72"/>
                  <a:gd name="T10" fmla="*/ 1473 w 1735"/>
                  <a:gd name="T11" fmla="*/ 15 h 72"/>
                  <a:gd name="T12" fmla="*/ 1617 w 1735"/>
                  <a:gd name="T13" fmla="*/ 0 h 72"/>
                  <a:gd name="T14" fmla="*/ 1719 w 1735"/>
                  <a:gd name="T15" fmla="*/ 15 h 72"/>
                  <a:gd name="T16" fmla="*/ 1716 w 1735"/>
                  <a:gd name="T17" fmla="*/ 66 h 72"/>
                  <a:gd name="T18" fmla="*/ 1632 w 1735"/>
                  <a:gd name="T19" fmla="*/ 51 h 72"/>
                  <a:gd name="T20" fmla="*/ 1407 w 1735"/>
                  <a:gd name="T21" fmla="*/ 51 h 72"/>
                  <a:gd name="T22" fmla="*/ 1191 w 1735"/>
                  <a:gd name="T23" fmla="*/ 48 h 72"/>
                  <a:gd name="T24" fmla="*/ 870 w 1735"/>
                  <a:gd name="T25" fmla="*/ 60 h 72"/>
                  <a:gd name="T26" fmla="*/ 492 w 1735"/>
                  <a:gd name="T27" fmla="*/ 48 h 72"/>
                  <a:gd name="T28" fmla="*/ 291 w 1735"/>
                  <a:gd name="T29" fmla="*/ 27 h 72"/>
                  <a:gd name="T30" fmla="*/ 21 w 1735"/>
                  <a:gd name="T31" fmla="*/ 36 h 72"/>
                  <a:gd name="T32" fmla="*/ 165 w 1735"/>
                  <a:gd name="T33" fmla="*/ 6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9" name="Freeform 28"/>
              <p:cNvSpPr>
                <a:spLocks/>
              </p:cNvSpPr>
              <p:nvPr/>
            </p:nvSpPr>
            <p:spPr bwMode="auto">
              <a:xfrm>
                <a:off x="1727" y="4191"/>
                <a:ext cx="2655" cy="60"/>
              </a:xfrm>
              <a:custGeom>
                <a:avLst/>
                <a:gdLst>
                  <a:gd name="T0" fmla="*/ 2641 w 2655"/>
                  <a:gd name="T1" fmla="*/ 6 h 60"/>
                  <a:gd name="T2" fmla="*/ 2620 w 2655"/>
                  <a:gd name="T3" fmla="*/ 30 h 60"/>
                  <a:gd name="T4" fmla="*/ 2368 w 2655"/>
                  <a:gd name="T5" fmla="*/ 45 h 60"/>
                  <a:gd name="T6" fmla="*/ 2023 w 2655"/>
                  <a:gd name="T7" fmla="*/ 60 h 60"/>
                  <a:gd name="T8" fmla="*/ 1786 w 2655"/>
                  <a:gd name="T9" fmla="*/ 48 h 60"/>
                  <a:gd name="T10" fmla="*/ 1525 w 2655"/>
                  <a:gd name="T11" fmla="*/ 36 h 60"/>
                  <a:gd name="T12" fmla="*/ 1195 w 2655"/>
                  <a:gd name="T13" fmla="*/ 45 h 60"/>
                  <a:gd name="T14" fmla="*/ 817 w 2655"/>
                  <a:gd name="T15" fmla="*/ 39 h 60"/>
                  <a:gd name="T16" fmla="*/ 499 w 2655"/>
                  <a:gd name="T17" fmla="*/ 27 h 60"/>
                  <a:gd name="T18" fmla="*/ 136 w 2655"/>
                  <a:gd name="T19" fmla="*/ 39 h 60"/>
                  <a:gd name="T20" fmla="*/ 10 w 2655"/>
                  <a:gd name="T21" fmla="*/ 33 h 60"/>
                  <a:gd name="T22" fmla="*/ 76 w 2655"/>
                  <a:gd name="T23" fmla="*/ 24 h 60"/>
                  <a:gd name="T24" fmla="*/ 310 w 2655"/>
                  <a:gd name="T25" fmla="*/ 18 h 60"/>
                  <a:gd name="T26" fmla="*/ 544 w 2655"/>
                  <a:gd name="T27" fmla="*/ 0 h 60"/>
                  <a:gd name="T28" fmla="*/ 853 w 2655"/>
                  <a:gd name="T29" fmla="*/ 21 h 60"/>
                  <a:gd name="T30" fmla="*/ 1114 w 2655"/>
                  <a:gd name="T31" fmla="*/ 21 h 60"/>
                  <a:gd name="T32" fmla="*/ 1399 w 2655"/>
                  <a:gd name="T33" fmla="*/ 3 h 60"/>
                  <a:gd name="T34" fmla="*/ 1588 w 2655"/>
                  <a:gd name="T35" fmla="*/ 9 h 60"/>
                  <a:gd name="T36" fmla="*/ 1807 w 2655"/>
                  <a:gd name="T37" fmla="*/ 21 h 60"/>
                  <a:gd name="T38" fmla="*/ 2035 w 2655"/>
                  <a:gd name="T39" fmla="*/ 12 h 60"/>
                  <a:gd name="T40" fmla="*/ 2290 w 2655"/>
                  <a:gd name="T41" fmla="*/ 18 h 60"/>
                  <a:gd name="T42" fmla="*/ 2596 w 2655"/>
                  <a:gd name="T43" fmla="*/ 3 h 60"/>
                  <a:gd name="T44" fmla="*/ 2641 w 2655"/>
                  <a:gd name="T45" fmla="*/ 6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60" name="Freeform 29"/>
              <p:cNvSpPr>
                <a:spLocks/>
              </p:cNvSpPr>
              <p:nvPr/>
            </p:nvSpPr>
            <p:spPr bwMode="auto">
              <a:xfrm>
                <a:off x="0" y="4185"/>
                <a:ext cx="2041" cy="62"/>
              </a:xfrm>
              <a:custGeom>
                <a:avLst/>
                <a:gdLst>
                  <a:gd name="T0" fmla="*/ 1893 w 2041"/>
                  <a:gd name="T1" fmla="*/ 39 h 62"/>
                  <a:gd name="T2" fmla="*/ 1578 w 2041"/>
                  <a:gd name="T3" fmla="*/ 45 h 62"/>
                  <a:gd name="T4" fmla="*/ 1011 w 2041"/>
                  <a:gd name="T5" fmla="*/ 60 h 62"/>
                  <a:gd name="T6" fmla="*/ 438 w 2041"/>
                  <a:gd name="T7" fmla="*/ 57 h 62"/>
                  <a:gd name="T8" fmla="*/ 0 w 2041"/>
                  <a:gd name="T9" fmla="*/ 36 h 62"/>
                  <a:gd name="T10" fmla="*/ 0 w 2041"/>
                  <a:gd name="T11" fmla="*/ 3 h 62"/>
                  <a:gd name="T12" fmla="*/ 210 w 2041"/>
                  <a:gd name="T13" fmla="*/ 18 h 62"/>
                  <a:gd name="T14" fmla="*/ 474 w 2041"/>
                  <a:gd name="T15" fmla="*/ 21 h 62"/>
                  <a:gd name="T16" fmla="*/ 678 w 2041"/>
                  <a:gd name="T17" fmla="*/ 9 h 62"/>
                  <a:gd name="T18" fmla="*/ 897 w 2041"/>
                  <a:gd name="T19" fmla="*/ 9 h 62"/>
                  <a:gd name="T20" fmla="*/ 1167 w 2041"/>
                  <a:gd name="T21" fmla="*/ 30 h 62"/>
                  <a:gd name="T22" fmla="*/ 1500 w 2041"/>
                  <a:gd name="T23" fmla="*/ 24 h 62"/>
                  <a:gd name="T24" fmla="*/ 1758 w 2041"/>
                  <a:gd name="T25" fmla="*/ 3 h 62"/>
                  <a:gd name="T26" fmla="*/ 1938 w 2041"/>
                  <a:gd name="T27" fmla="*/ 18 h 62"/>
                  <a:gd name="T28" fmla="*/ 2034 w 2041"/>
                  <a:gd name="T29" fmla="*/ 33 h 62"/>
                  <a:gd name="T30" fmla="*/ 1893 w 2041"/>
                  <a:gd name="T31" fmla="*/ 39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051" name="Rectangle 30"/>
          <p:cNvSpPr>
            <a:spLocks noGrp="1" noChangeArrowheads="1"/>
          </p:cNvSpPr>
          <p:nvPr>
            <p:ph type="title"/>
          </p:nvPr>
        </p:nvSpPr>
        <p:spPr bwMode="auto">
          <a:xfrm>
            <a:off x="685800" y="762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Rectangle 31"/>
          <p:cNvSpPr>
            <a:spLocks noGrp="1" noChangeArrowheads="1"/>
          </p:cNvSpPr>
          <p:nvPr>
            <p:ph type="body" idx="1"/>
          </p:nvPr>
        </p:nvSpPr>
        <p:spPr bwMode="auto">
          <a:xfrm>
            <a:off x="685800" y="21336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34176" name="Rectangle 32"/>
          <p:cNvSpPr>
            <a:spLocks noGrp="1" noChangeArrowheads="1"/>
          </p:cNvSpPr>
          <p:nvPr>
            <p:ph type="dt" sz="half" idx="2"/>
          </p:nvPr>
        </p:nvSpPr>
        <p:spPr bwMode="auto">
          <a:xfrm>
            <a:off x="6858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400">
                <a:latin typeface="+mn-lt"/>
                <a:cs typeface="+mn-cs"/>
              </a:defRPr>
            </a:lvl1pPr>
          </a:lstStyle>
          <a:p>
            <a:pPr>
              <a:defRPr/>
            </a:pPr>
            <a:fld id="{FBFE4815-01AE-4906-BA77-31036A0C2D6C}" type="datetime1">
              <a:rPr lang="en-US"/>
              <a:pPr>
                <a:defRPr/>
              </a:pPr>
              <a:t>5/19/2014</a:t>
            </a:fld>
            <a:endParaRPr lang="en-US"/>
          </a:p>
        </p:txBody>
      </p:sp>
      <p:sp>
        <p:nvSpPr>
          <p:cNvPr id="134177" name="Rectangle 33"/>
          <p:cNvSpPr>
            <a:spLocks noGrp="1" noChangeArrowheads="1"/>
          </p:cNvSpPr>
          <p:nvPr>
            <p:ph type="ftr" sz="quarter" idx="3"/>
          </p:nvPr>
        </p:nvSpPr>
        <p:spPr bwMode="auto">
          <a:xfrm>
            <a:off x="31242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0" hangingPunct="0">
              <a:defRPr sz="1400">
                <a:latin typeface="+mn-lt"/>
                <a:cs typeface="+mn-cs"/>
              </a:defRPr>
            </a:lvl1pPr>
          </a:lstStyle>
          <a:p>
            <a:pPr>
              <a:defRPr/>
            </a:pPr>
            <a:endParaRPr lang="en-US"/>
          </a:p>
        </p:txBody>
      </p:sp>
      <p:sp>
        <p:nvSpPr>
          <p:cNvPr id="134178" name="Rectangle 34"/>
          <p:cNvSpPr>
            <a:spLocks noGrp="1" noChangeArrowheads="1"/>
          </p:cNvSpPr>
          <p:nvPr>
            <p:ph type="sldNum" sz="quarter" idx="4"/>
          </p:nvPr>
        </p:nvSpPr>
        <p:spPr bwMode="auto">
          <a:xfrm>
            <a:off x="6553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400">
                <a:latin typeface="+mn-lt"/>
                <a:cs typeface="+mn-cs"/>
              </a:defRPr>
            </a:lvl1pPr>
          </a:lstStyle>
          <a:p>
            <a:pPr>
              <a:defRPr/>
            </a:pPr>
            <a:fld id="{4025AC2C-EBD3-4461-B1C6-E1E4234814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07"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34" charset="0"/>
          <a:cs typeface="Tahoma" pitchFamily="34" charset="0"/>
        </a:defRPr>
      </a:lvl2pPr>
      <a:lvl3pPr algn="ctr" rtl="0" eaLnBrk="0" fontAlgn="base" hangingPunct="0">
        <a:spcBef>
          <a:spcPct val="0"/>
        </a:spcBef>
        <a:spcAft>
          <a:spcPct val="0"/>
        </a:spcAft>
        <a:defRPr sz="4400">
          <a:solidFill>
            <a:schemeClr val="tx2"/>
          </a:solidFill>
          <a:latin typeface="Tahoma" pitchFamily="34" charset="0"/>
          <a:cs typeface="Tahoma" pitchFamily="34" charset="0"/>
        </a:defRPr>
      </a:lvl3pPr>
      <a:lvl4pPr algn="ctr" rtl="0" eaLnBrk="0" fontAlgn="base" hangingPunct="0">
        <a:spcBef>
          <a:spcPct val="0"/>
        </a:spcBef>
        <a:spcAft>
          <a:spcPct val="0"/>
        </a:spcAft>
        <a:defRPr sz="4400">
          <a:solidFill>
            <a:schemeClr val="tx2"/>
          </a:solidFill>
          <a:latin typeface="Tahoma" pitchFamily="34" charset="0"/>
          <a:cs typeface="Tahoma" pitchFamily="34" charset="0"/>
        </a:defRPr>
      </a:lvl4pPr>
      <a:lvl5pPr algn="ctr" rtl="0" eaLnBrk="0" fontAlgn="base" hangingPunct="0">
        <a:spcBef>
          <a:spcPct val="0"/>
        </a:spcBef>
        <a:spcAft>
          <a:spcPct val="0"/>
        </a:spcAft>
        <a:defRPr sz="4400">
          <a:solidFill>
            <a:schemeClr val="tx2"/>
          </a:solidFill>
          <a:latin typeface="Tahoma" pitchFamily="34" charset="0"/>
          <a:cs typeface="Tahoma" pitchFamily="34" charset="0"/>
        </a:defRPr>
      </a:lvl5pPr>
      <a:lvl6pPr marL="457200" algn="ctr" rtl="0" eaLnBrk="0" fontAlgn="base" hangingPunct="0">
        <a:spcBef>
          <a:spcPct val="0"/>
        </a:spcBef>
        <a:spcAft>
          <a:spcPct val="0"/>
        </a:spcAft>
        <a:defRPr sz="4400">
          <a:solidFill>
            <a:schemeClr val="tx2"/>
          </a:solidFill>
          <a:latin typeface="Tahoma" pitchFamily="34" charset="0"/>
          <a:cs typeface="Tahoma" pitchFamily="34" charset="0"/>
        </a:defRPr>
      </a:lvl6pPr>
      <a:lvl7pPr marL="914400" algn="ctr" rtl="0" eaLnBrk="0" fontAlgn="base" hangingPunct="0">
        <a:spcBef>
          <a:spcPct val="0"/>
        </a:spcBef>
        <a:spcAft>
          <a:spcPct val="0"/>
        </a:spcAft>
        <a:defRPr sz="4400">
          <a:solidFill>
            <a:schemeClr val="tx2"/>
          </a:solidFill>
          <a:latin typeface="Tahoma" pitchFamily="34" charset="0"/>
          <a:cs typeface="Tahoma" pitchFamily="34" charset="0"/>
        </a:defRPr>
      </a:lvl7pPr>
      <a:lvl8pPr marL="1371600" algn="ctr" rtl="0" eaLnBrk="0" fontAlgn="base" hangingPunct="0">
        <a:spcBef>
          <a:spcPct val="0"/>
        </a:spcBef>
        <a:spcAft>
          <a:spcPct val="0"/>
        </a:spcAft>
        <a:defRPr sz="4400">
          <a:solidFill>
            <a:schemeClr val="tx2"/>
          </a:solidFill>
          <a:latin typeface="Tahoma" pitchFamily="34" charset="0"/>
          <a:cs typeface="Tahoma" pitchFamily="34" charset="0"/>
        </a:defRPr>
      </a:lvl8pPr>
      <a:lvl9pPr marL="1828800" algn="ctr" rtl="0" eaLnBrk="0" fontAlgn="base" hangingPunct="0">
        <a:spcBef>
          <a:spcPct val="0"/>
        </a:spcBef>
        <a:spcAft>
          <a:spcPct val="0"/>
        </a:spcAft>
        <a:defRPr sz="4400">
          <a:solidFill>
            <a:schemeClr val="tx2"/>
          </a:solidFill>
          <a:latin typeface="Tahoma" pitchFamily="34" charset="0"/>
          <a:cs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93750" indent="-3365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0" fontAlgn="base" hangingPunct="0">
        <a:spcBef>
          <a:spcPct val="20000"/>
        </a:spcBef>
        <a:spcAft>
          <a:spcPct val="0"/>
        </a:spcAft>
        <a:buChar char="•"/>
        <a:defRPr sz="2000">
          <a:solidFill>
            <a:schemeClr val="tx1"/>
          </a:solidFill>
          <a:latin typeface="+mn-lt"/>
          <a:cs typeface="+mn-cs"/>
        </a:defRPr>
      </a:lvl6pPr>
      <a:lvl7pPr marL="2971800" indent="-228600" algn="l" rtl="0" eaLnBrk="0" fontAlgn="base" hangingPunct="0">
        <a:spcBef>
          <a:spcPct val="20000"/>
        </a:spcBef>
        <a:spcAft>
          <a:spcPct val="0"/>
        </a:spcAft>
        <a:buChar char="•"/>
        <a:defRPr sz="2000">
          <a:solidFill>
            <a:schemeClr val="tx1"/>
          </a:solidFill>
          <a:latin typeface="+mn-lt"/>
          <a:cs typeface="+mn-cs"/>
        </a:defRPr>
      </a:lvl7pPr>
      <a:lvl8pPr marL="3429000" indent="-228600" algn="l" rtl="0" eaLnBrk="0" fontAlgn="base" hangingPunct="0">
        <a:spcBef>
          <a:spcPct val="20000"/>
        </a:spcBef>
        <a:spcAft>
          <a:spcPct val="0"/>
        </a:spcAft>
        <a:buChar char="•"/>
        <a:defRPr sz="2000">
          <a:solidFill>
            <a:schemeClr val="tx1"/>
          </a:solidFill>
          <a:latin typeface="+mn-lt"/>
          <a:cs typeface="+mn-cs"/>
        </a:defRPr>
      </a:lvl8pPr>
      <a:lvl9pPr marL="3886200" indent="-228600" algn="l" rtl="0" eaLnBrk="0" fontAlgn="base" hangingPunct="0">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69400" cy="6615113"/>
            <a:chOff x="0" y="0"/>
            <a:chExt cx="5776" cy="4167"/>
          </a:xfrm>
        </p:grpSpPr>
        <p:grpSp>
          <p:nvGrpSpPr>
            <p:cNvPr id="3080" name="Group 3"/>
            <p:cNvGrpSpPr>
              <a:grpSpLocks/>
            </p:cNvGrpSpPr>
            <p:nvPr/>
          </p:nvGrpSpPr>
          <p:grpSpPr bwMode="auto">
            <a:xfrm>
              <a:off x="0" y="0"/>
              <a:ext cx="5768" cy="477"/>
              <a:chOff x="0" y="0"/>
              <a:chExt cx="5768" cy="477"/>
            </a:xfrm>
          </p:grpSpPr>
          <p:sp>
            <p:nvSpPr>
              <p:cNvPr id="3085" name="Freeform 4"/>
              <p:cNvSpPr>
                <a:spLocks/>
              </p:cNvSpPr>
              <p:nvPr/>
            </p:nvSpPr>
            <p:spPr bwMode="auto">
              <a:xfrm>
                <a:off x="5" y="0"/>
                <a:ext cx="5763" cy="477"/>
              </a:xfrm>
              <a:custGeom>
                <a:avLst/>
                <a:gdLst>
                  <a:gd name="T0" fmla="*/ 0 w 5763"/>
                  <a:gd name="T1" fmla="*/ 450 h 477"/>
                  <a:gd name="T2" fmla="*/ 3 w 5763"/>
                  <a:gd name="T3" fmla="*/ 0 h 477"/>
                  <a:gd name="T4" fmla="*/ 5763 w 5763"/>
                  <a:gd name="T5" fmla="*/ 0 h 477"/>
                  <a:gd name="T6" fmla="*/ 5763 w 5763"/>
                  <a:gd name="T7" fmla="*/ 465 h 477"/>
                  <a:gd name="T8" fmla="*/ 4821 w 5763"/>
                  <a:gd name="T9" fmla="*/ 477 h 477"/>
                  <a:gd name="T10" fmla="*/ 4326 w 5763"/>
                  <a:gd name="T11" fmla="*/ 447 h 477"/>
                  <a:gd name="T12" fmla="*/ 3783 w 5763"/>
                  <a:gd name="T13" fmla="*/ 465 h 477"/>
                  <a:gd name="T14" fmla="*/ 3417 w 5763"/>
                  <a:gd name="T15" fmla="*/ 456 h 477"/>
                  <a:gd name="T16" fmla="*/ 2973 w 5763"/>
                  <a:gd name="T17" fmla="*/ 459 h 477"/>
                  <a:gd name="T18" fmla="*/ 2451 w 5763"/>
                  <a:gd name="T19" fmla="*/ 453 h 477"/>
                  <a:gd name="T20" fmla="*/ 2289 w 5763"/>
                  <a:gd name="T21" fmla="*/ 441 h 477"/>
                  <a:gd name="T22" fmla="*/ 2010 w 5763"/>
                  <a:gd name="T23" fmla="*/ 453 h 477"/>
                  <a:gd name="T24" fmla="*/ 1827 w 5763"/>
                  <a:gd name="T25" fmla="*/ 450 h 477"/>
                  <a:gd name="T26" fmla="*/ 1215 w 5763"/>
                  <a:gd name="T27" fmla="*/ 465 h 477"/>
                  <a:gd name="T28" fmla="*/ 660 w 5763"/>
                  <a:gd name="T29" fmla="*/ 456 h 477"/>
                  <a:gd name="T30" fmla="*/ 0 w 5763"/>
                  <a:gd name="T31" fmla="*/ 450 h 4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195"/>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6" name="Freeform 5"/>
              <p:cNvSpPr>
                <a:spLocks/>
              </p:cNvSpPr>
              <p:nvPr/>
            </p:nvSpPr>
            <p:spPr bwMode="auto">
              <a:xfrm>
                <a:off x="0" y="98"/>
                <a:ext cx="256" cy="253"/>
              </a:xfrm>
              <a:custGeom>
                <a:avLst/>
                <a:gdLst>
                  <a:gd name="T0" fmla="*/ 8 w 256"/>
                  <a:gd name="T1" fmla="*/ 190 h 253"/>
                  <a:gd name="T2" fmla="*/ 71 w 256"/>
                  <a:gd name="T3" fmla="*/ 115 h 253"/>
                  <a:gd name="T4" fmla="*/ 203 w 256"/>
                  <a:gd name="T5" fmla="*/ 16 h 253"/>
                  <a:gd name="T6" fmla="*/ 251 w 256"/>
                  <a:gd name="T7" fmla="*/ 19 h 253"/>
                  <a:gd name="T8" fmla="*/ 236 w 256"/>
                  <a:gd name="T9" fmla="*/ 46 h 253"/>
                  <a:gd name="T10" fmla="*/ 176 w 256"/>
                  <a:gd name="T11" fmla="*/ 82 h 253"/>
                  <a:gd name="T12" fmla="*/ 92 w 256"/>
                  <a:gd name="T13" fmla="*/ 154 h 253"/>
                  <a:gd name="T14" fmla="*/ 23 w 256"/>
                  <a:gd name="T15" fmla="*/ 247 h 253"/>
                  <a:gd name="T16" fmla="*/ 8 w 256"/>
                  <a:gd name="T17" fmla="*/ 190 h 2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46" name="Freeform 6"/>
              <p:cNvSpPr>
                <a:spLocks/>
              </p:cNvSpPr>
              <p:nvPr/>
            </p:nvSpPr>
            <p:spPr bwMode="auto">
              <a:xfrm>
                <a:off x="56" y="0"/>
                <a:ext cx="708" cy="459"/>
              </a:xfrm>
              <a:custGeom>
                <a:avLst/>
                <a:gdLst>
                  <a:gd name="T0" fmla="*/ 0 w 708"/>
                  <a:gd name="T1" fmla="*/ 432 h 459"/>
                  <a:gd name="T2" fmla="*/ 0 w 708"/>
                  <a:gd name="T3" fmla="*/ 453 h 459"/>
                  <a:gd name="T4" fmla="*/ 72 w 708"/>
                  <a:gd name="T5" fmla="*/ 324 h 459"/>
                  <a:gd name="T6" fmla="*/ 198 w 708"/>
                  <a:gd name="T7" fmla="*/ 201 h 459"/>
                  <a:gd name="T8" fmla="*/ 366 w 708"/>
                  <a:gd name="T9" fmla="*/ 102 h 459"/>
                  <a:gd name="T10" fmla="*/ 531 w 708"/>
                  <a:gd name="T11" fmla="*/ 36 h 459"/>
                  <a:gd name="T12" fmla="*/ 609 w 708"/>
                  <a:gd name="T13" fmla="*/ 0 h 459"/>
                  <a:gd name="T14" fmla="*/ 708 w 708"/>
                  <a:gd name="T15" fmla="*/ 3 h 459"/>
                  <a:gd name="T16" fmla="*/ 591 w 708"/>
                  <a:gd name="T17" fmla="*/ 66 h 459"/>
                  <a:gd name="T18" fmla="*/ 417 w 708"/>
                  <a:gd name="T19" fmla="*/ 126 h 459"/>
                  <a:gd name="T20" fmla="*/ 237 w 708"/>
                  <a:gd name="T21" fmla="*/ 231 h 459"/>
                  <a:gd name="T22" fmla="*/ 117 w 708"/>
                  <a:gd name="T23" fmla="*/ 345 h 459"/>
                  <a:gd name="T24" fmla="*/ 51 w 708"/>
                  <a:gd name="T25" fmla="*/ 459 h 459"/>
                  <a:gd name="T26" fmla="*/ 0 w 708"/>
                  <a:gd name="T27" fmla="*/ 453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3088" name="Freeform 7"/>
              <p:cNvSpPr>
                <a:spLocks/>
              </p:cNvSpPr>
              <p:nvPr/>
            </p:nvSpPr>
            <p:spPr bwMode="auto">
              <a:xfrm>
                <a:off x="131" y="269"/>
                <a:ext cx="251" cy="194"/>
              </a:xfrm>
              <a:custGeom>
                <a:avLst/>
                <a:gdLst>
                  <a:gd name="T0" fmla="*/ 21 w 251"/>
                  <a:gd name="T1" fmla="*/ 163 h 194"/>
                  <a:gd name="T2" fmla="*/ 9 w 251"/>
                  <a:gd name="T3" fmla="*/ 184 h 194"/>
                  <a:gd name="T4" fmla="*/ 75 w 251"/>
                  <a:gd name="T5" fmla="*/ 103 h 194"/>
                  <a:gd name="T6" fmla="*/ 165 w 251"/>
                  <a:gd name="T7" fmla="*/ 28 h 194"/>
                  <a:gd name="T8" fmla="*/ 207 w 251"/>
                  <a:gd name="T9" fmla="*/ 7 h 194"/>
                  <a:gd name="T10" fmla="*/ 246 w 251"/>
                  <a:gd name="T11" fmla="*/ 4 h 194"/>
                  <a:gd name="T12" fmla="*/ 237 w 251"/>
                  <a:gd name="T13" fmla="*/ 34 h 194"/>
                  <a:gd name="T14" fmla="*/ 183 w 251"/>
                  <a:gd name="T15" fmla="*/ 61 h 194"/>
                  <a:gd name="T16" fmla="*/ 108 w 251"/>
                  <a:gd name="T17" fmla="*/ 124 h 194"/>
                  <a:gd name="T18" fmla="*/ 54 w 251"/>
                  <a:gd name="T19" fmla="*/ 190 h 194"/>
                  <a:gd name="T20" fmla="*/ 6 w 251"/>
                  <a:gd name="T21" fmla="*/ 184 h 1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9" name="Freeform 8"/>
              <p:cNvSpPr>
                <a:spLocks/>
              </p:cNvSpPr>
              <p:nvPr/>
            </p:nvSpPr>
            <p:spPr bwMode="auto">
              <a:xfrm>
                <a:off x="341" y="0"/>
                <a:ext cx="159" cy="72"/>
              </a:xfrm>
              <a:custGeom>
                <a:avLst/>
                <a:gdLst>
                  <a:gd name="T0" fmla="*/ 99 w 159"/>
                  <a:gd name="T1" fmla="*/ 0 h 72"/>
                  <a:gd name="T2" fmla="*/ 15 w 159"/>
                  <a:gd name="T3" fmla="*/ 36 h 72"/>
                  <a:gd name="T4" fmla="*/ 6 w 159"/>
                  <a:gd name="T5" fmla="*/ 60 h 72"/>
                  <a:gd name="T6" fmla="*/ 36 w 159"/>
                  <a:gd name="T7" fmla="*/ 69 h 72"/>
                  <a:gd name="T8" fmla="*/ 87 w 159"/>
                  <a:gd name="T9" fmla="*/ 42 h 72"/>
                  <a:gd name="T10" fmla="*/ 159 w 159"/>
                  <a:gd name="T11" fmla="*/ 0 h 72"/>
                  <a:gd name="T12" fmla="*/ 99 w 159"/>
                  <a:gd name="T13" fmla="*/ 0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0" name="Freeform 9"/>
              <p:cNvSpPr>
                <a:spLocks/>
              </p:cNvSpPr>
              <p:nvPr/>
            </p:nvSpPr>
            <p:spPr bwMode="auto">
              <a:xfrm>
                <a:off x="488" y="0"/>
                <a:ext cx="455" cy="216"/>
              </a:xfrm>
              <a:custGeom>
                <a:avLst/>
                <a:gdLst>
                  <a:gd name="T0" fmla="*/ 395 w 455"/>
                  <a:gd name="T1" fmla="*/ 0 h 216"/>
                  <a:gd name="T2" fmla="*/ 338 w 455"/>
                  <a:gd name="T3" fmla="*/ 48 h 216"/>
                  <a:gd name="T4" fmla="*/ 242 w 455"/>
                  <a:gd name="T5" fmla="*/ 102 h 216"/>
                  <a:gd name="T6" fmla="*/ 104 w 455"/>
                  <a:gd name="T7" fmla="*/ 147 h 216"/>
                  <a:gd name="T8" fmla="*/ 35 w 455"/>
                  <a:gd name="T9" fmla="*/ 168 h 216"/>
                  <a:gd name="T10" fmla="*/ 8 w 455"/>
                  <a:gd name="T11" fmla="*/ 192 h 216"/>
                  <a:gd name="T12" fmla="*/ 8 w 455"/>
                  <a:gd name="T13" fmla="*/ 213 h 216"/>
                  <a:gd name="T14" fmla="*/ 59 w 455"/>
                  <a:gd name="T15" fmla="*/ 213 h 216"/>
                  <a:gd name="T16" fmla="*/ 86 w 455"/>
                  <a:gd name="T17" fmla="*/ 192 h 216"/>
                  <a:gd name="T18" fmla="*/ 173 w 455"/>
                  <a:gd name="T19" fmla="*/ 159 h 216"/>
                  <a:gd name="T20" fmla="*/ 299 w 455"/>
                  <a:gd name="T21" fmla="*/ 126 h 216"/>
                  <a:gd name="T22" fmla="*/ 392 w 455"/>
                  <a:gd name="T23" fmla="*/ 72 h 216"/>
                  <a:gd name="T24" fmla="*/ 455 w 455"/>
                  <a:gd name="T25" fmla="*/ 0 h 216"/>
                  <a:gd name="T26" fmla="*/ 395 w 455"/>
                  <a:gd name="T27" fmla="*/ 0 h 2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1" name="Freeform 10"/>
              <p:cNvSpPr>
                <a:spLocks/>
              </p:cNvSpPr>
              <p:nvPr/>
            </p:nvSpPr>
            <p:spPr bwMode="auto">
              <a:xfrm>
                <a:off x="1448" y="37"/>
                <a:ext cx="414" cy="108"/>
              </a:xfrm>
              <a:custGeom>
                <a:avLst/>
                <a:gdLst>
                  <a:gd name="T0" fmla="*/ 0 w 414"/>
                  <a:gd name="T1" fmla="*/ 11 h 108"/>
                  <a:gd name="T2" fmla="*/ 24 w 414"/>
                  <a:gd name="T3" fmla="*/ 11 h 108"/>
                  <a:gd name="T4" fmla="*/ 156 w 414"/>
                  <a:gd name="T5" fmla="*/ 2 h 108"/>
                  <a:gd name="T6" fmla="*/ 288 w 414"/>
                  <a:gd name="T7" fmla="*/ 23 h 108"/>
                  <a:gd name="T8" fmla="*/ 384 w 414"/>
                  <a:gd name="T9" fmla="*/ 53 h 108"/>
                  <a:gd name="T10" fmla="*/ 411 w 414"/>
                  <a:gd name="T11" fmla="*/ 74 h 108"/>
                  <a:gd name="T12" fmla="*/ 405 w 414"/>
                  <a:gd name="T13" fmla="*/ 104 h 108"/>
                  <a:gd name="T14" fmla="*/ 363 w 414"/>
                  <a:gd name="T15" fmla="*/ 101 h 108"/>
                  <a:gd name="T16" fmla="*/ 294 w 414"/>
                  <a:gd name="T17" fmla="*/ 77 h 108"/>
                  <a:gd name="T18" fmla="*/ 174 w 414"/>
                  <a:gd name="T19" fmla="*/ 50 h 108"/>
                  <a:gd name="T20" fmla="*/ 72 w 414"/>
                  <a:gd name="T21" fmla="*/ 62 h 108"/>
                  <a:gd name="T22" fmla="*/ 36 w 414"/>
                  <a:gd name="T23" fmla="*/ 59 h 108"/>
                  <a:gd name="T24" fmla="*/ 0 w 414"/>
                  <a:gd name="T25" fmla="*/ 11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2" name="Freeform 11"/>
              <p:cNvSpPr>
                <a:spLocks/>
              </p:cNvSpPr>
              <p:nvPr/>
            </p:nvSpPr>
            <p:spPr bwMode="auto">
              <a:xfrm>
                <a:off x="1790" y="0"/>
                <a:ext cx="520" cy="225"/>
              </a:xfrm>
              <a:custGeom>
                <a:avLst/>
                <a:gdLst>
                  <a:gd name="T0" fmla="*/ 42 w 520"/>
                  <a:gd name="T1" fmla="*/ 0 h 225"/>
                  <a:gd name="T2" fmla="*/ 12 w 520"/>
                  <a:gd name="T3" fmla="*/ 24 h 225"/>
                  <a:gd name="T4" fmla="*/ 114 w 520"/>
                  <a:gd name="T5" fmla="*/ 54 h 225"/>
                  <a:gd name="T6" fmla="*/ 240 w 520"/>
                  <a:gd name="T7" fmla="*/ 117 h 225"/>
                  <a:gd name="T8" fmla="*/ 333 w 520"/>
                  <a:gd name="T9" fmla="*/ 153 h 225"/>
                  <a:gd name="T10" fmla="*/ 438 w 520"/>
                  <a:gd name="T11" fmla="*/ 219 h 225"/>
                  <a:gd name="T12" fmla="*/ 426 w 520"/>
                  <a:gd name="T13" fmla="*/ 192 h 225"/>
                  <a:gd name="T14" fmla="*/ 441 w 520"/>
                  <a:gd name="T15" fmla="*/ 180 h 225"/>
                  <a:gd name="T16" fmla="*/ 519 w 520"/>
                  <a:gd name="T17" fmla="*/ 216 h 225"/>
                  <a:gd name="T18" fmla="*/ 450 w 520"/>
                  <a:gd name="T19" fmla="*/ 162 h 225"/>
                  <a:gd name="T20" fmla="*/ 381 w 520"/>
                  <a:gd name="T21" fmla="*/ 135 h 225"/>
                  <a:gd name="T22" fmla="*/ 285 w 520"/>
                  <a:gd name="T23" fmla="*/ 84 h 225"/>
                  <a:gd name="T24" fmla="*/ 186 w 520"/>
                  <a:gd name="T25" fmla="*/ 18 h 225"/>
                  <a:gd name="T26" fmla="*/ 123 w 520"/>
                  <a:gd name="T27" fmla="*/ 0 h 225"/>
                  <a:gd name="T28" fmla="*/ 42 w 520"/>
                  <a:gd name="T29" fmla="*/ 0 h 2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3" name="Freeform 12"/>
              <p:cNvSpPr>
                <a:spLocks/>
              </p:cNvSpPr>
              <p:nvPr/>
            </p:nvSpPr>
            <p:spPr bwMode="auto">
              <a:xfrm>
                <a:off x="1943" y="154"/>
                <a:ext cx="431" cy="233"/>
              </a:xfrm>
              <a:custGeom>
                <a:avLst/>
                <a:gdLst>
                  <a:gd name="T0" fmla="*/ 6 w 431"/>
                  <a:gd name="T1" fmla="*/ 38 h 233"/>
                  <a:gd name="T2" fmla="*/ 9 w 431"/>
                  <a:gd name="T3" fmla="*/ 20 h 233"/>
                  <a:gd name="T4" fmla="*/ 42 w 431"/>
                  <a:gd name="T5" fmla="*/ 2 h 233"/>
                  <a:gd name="T6" fmla="*/ 90 w 431"/>
                  <a:gd name="T7" fmla="*/ 35 h 233"/>
                  <a:gd name="T8" fmla="*/ 189 w 431"/>
                  <a:gd name="T9" fmla="*/ 89 h 233"/>
                  <a:gd name="T10" fmla="*/ 288 w 431"/>
                  <a:gd name="T11" fmla="*/ 140 h 233"/>
                  <a:gd name="T12" fmla="*/ 375 w 431"/>
                  <a:gd name="T13" fmla="*/ 176 h 233"/>
                  <a:gd name="T14" fmla="*/ 396 w 431"/>
                  <a:gd name="T15" fmla="*/ 176 h 233"/>
                  <a:gd name="T16" fmla="*/ 429 w 431"/>
                  <a:gd name="T17" fmla="*/ 212 h 233"/>
                  <a:gd name="T18" fmla="*/ 408 w 431"/>
                  <a:gd name="T19" fmla="*/ 233 h 233"/>
                  <a:gd name="T20" fmla="*/ 333 w 431"/>
                  <a:gd name="T21" fmla="*/ 212 h 233"/>
                  <a:gd name="T22" fmla="*/ 186 w 431"/>
                  <a:gd name="T23" fmla="*/ 143 h 233"/>
                  <a:gd name="T24" fmla="*/ 48 w 431"/>
                  <a:gd name="T25" fmla="*/ 68 h 233"/>
                  <a:gd name="T26" fmla="*/ 6 w 431"/>
                  <a:gd name="T27" fmla="*/ 38 h 2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4" name="Freeform 13"/>
              <p:cNvSpPr>
                <a:spLocks/>
              </p:cNvSpPr>
              <p:nvPr/>
            </p:nvSpPr>
            <p:spPr bwMode="auto">
              <a:xfrm>
                <a:off x="2262" y="87"/>
                <a:ext cx="396" cy="227"/>
              </a:xfrm>
              <a:custGeom>
                <a:avLst/>
                <a:gdLst>
                  <a:gd name="T0" fmla="*/ 2 w 396"/>
                  <a:gd name="T1" fmla="*/ 9 h 227"/>
                  <a:gd name="T2" fmla="*/ 53 w 396"/>
                  <a:gd name="T3" fmla="*/ 66 h 227"/>
                  <a:gd name="T4" fmla="*/ 176 w 396"/>
                  <a:gd name="T5" fmla="*/ 132 h 227"/>
                  <a:gd name="T6" fmla="*/ 293 w 396"/>
                  <a:gd name="T7" fmla="*/ 189 h 227"/>
                  <a:gd name="T8" fmla="*/ 341 w 396"/>
                  <a:gd name="T9" fmla="*/ 222 h 227"/>
                  <a:gd name="T10" fmla="*/ 377 w 396"/>
                  <a:gd name="T11" fmla="*/ 219 h 227"/>
                  <a:gd name="T12" fmla="*/ 377 w 396"/>
                  <a:gd name="T13" fmla="*/ 180 h 227"/>
                  <a:gd name="T14" fmla="*/ 260 w 396"/>
                  <a:gd name="T15" fmla="*/ 126 h 227"/>
                  <a:gd name="T16" fmla="*/ 113 w 396"/>
                  <a:gd name="T17" fmla="*/ 51 h 227"/>
                  <a:gd name="T18" fmla="*/ 41 w 396"/>
                  <a:gd name="T19" fmla="*/ 9 h 227"/>
                  <a:gd name="T20" fmla="*/ 2 w 396"/>
                  <a:gd name="T21" fmla="*/ 9 h 2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5" name="Freeform 14"/>
              <p:cNvSpPr>
                <a:spLocks/>
              </p:cNvSpPr>
              <p:nvPr/>
            </p:nvSpPr>
            <p:spPr bwMode="auto">
              <a:xfrm>
                <a:off x="2264" y="240"/>
                <a:ext cx="516" cy="223"/>
              </a:xfrm>
              <a:custGeom>
                <a:avLst/>
                <a:gdLst>
                  <a:gd name="T0" fmla="*/ 3 w 516"/>
                  <a:gd name="T1" fmla="*/ 10 h 223"/>
                  <a:gd name="T2" fmla="*/ 105 w 516"/>
                  <a:gd name="T3" fmla="*/ 97 h 223"/>
                  <a:gd name="T4" fmla="*/ 243 w 516"/>
                  <a:gd name="T5" fmla="*/ 178 h 223"/>
                  <a:gd name="T6" fmla="*/ 357 w 516"/>
                  <a:gd name="T7" fmla="*/ 217 h 223"/>
                  <a:gd name="T8" fmla="*/ 498 w 516"/>
                  <a:gd name="T9" fmla="*/ 214 h 223"/>
                  <a:gd name="T10" fmla="*/ 468 w 516"/>
                  <a:gd name="T11" fmla="*/ 187 h 223"/>
                  <a:gd name="T12" fmla="*/ 309 w 516"/>
                  <a:gd name="T13" fmla="*/ 136 h 223"/>
                  <a:gd name="T14" fmla="*/ 123 w 516"/>
                  <a:gd name="T15" fmla="*/ 34 h 223"/>
                  <a:gd name="T16" fmla="*/ 3 w 516"/>
                  <a:gd name="T17" fmla="*/ 10 h 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6" name="Freeform 15"/>
              <p:cNvSpPr>
                <a:spLocks/>
              </p:cNvSpPr>
              <p:nvPr/>
            </p:nvSpPr>
            <p:spPr bwMode="auto">
              <a:xfrm>
                <a:off x="2723" y="324"/>
                <a:ext cx="414" cy="100"/>
              </a:xfrm>
              <a:custGeom>
                <a:avLst/>
                <a:gdLst>
                  <a:gd name="T0" fmla="*/ 69 w 414"/>
                  <a:gd name="T1" fmla="*/ 60 h 100"/>
                  <a:gd name="T2" fmla="*/ 12 w 414"/>
                  <a:gd name="T3" fmla="*/ 42 h 100"/>
                  <a:gd name="T4" fmla="*/ 3 w 414"/>
                  <a:gd name="T5" fmla="*/ 15 h 100"/>
                  <a:gd name="T6" fmla="*/ 30 w 414"/>
                  <a:gd name="T7" fmla="*/ 0 h 100"/>
                  <a:gd name="T8" fmla="*/ 117 w 414"/>
                  <a:gd name="T9" fmla="*/ 18 h 100"/>
                  <a:gd name="T10" fmla="*/ 243 w 414"/>
                  <a:gd name="T11" fmla="*/ 48 h 100"/>
                  <a:gd name="T12" fmla="*/ 387 w 414"/>
                  <a:gd name="T13" fmla="*/ 48 h 100"/>
                  <a:gd name="T14" fmla="*/ 408 w 414"/>
                  <a:gd name="T15" fmla="*/ 54 h 100"/>
                  <a:gd name="T16" fmla="*/ 381 w 414"/>
                  <a:gd name="T17" fmla="*/ 87 h 100"/>
                  <a:gd name="T18" fmla="*/ 318 w 414"/>
                  <a:gd name="T19" fmla="*/ 99 h 100"/>
                  <a:gd name="T20" fmla="*/ 195 w 414"/>
                  <a:gd name="T21" fmla="*/ 93 h 100"/>
                  <a:gd name="T22" fmla="*/ 69 w 414"/>
                  <a:gd name="T23" fmla="*/ 60 h 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7" name="Freeform 16"/>
              <p:cNvSpPr>
                <a:spLocks/>
              </p:cNvSpPr>
              <p:nvPr/>
            </p:nvSpPr>
            <p:spPr bwMode="auto">
              <a:xfrm>
                <a:off x="3165" y="375"/>
                <a:ext cx="150" cy="72"/>
              </a:xfrm>
              <a:custGeom>
                <a:avLst/>
                <a:gdLst>
                  <a:gd name="T0" fmla="*/ 3 w 150"/>
                  <a:gd name="T1" fmla="*/ 67 h 72"/>
                  <a:gd name="T2" fmla="*/ 84 w 150"/>
                  <a:gd name="T3" fmla="*/ 19 h 72"/>
                  <a:gd name="T4" fmla="*/ 123 w 150"/>
                  <a:gd name="T5" fmla="*/ 1 h 72"/>
                  <a:gd name="T6" fmla="*/ 150 w 150"/>
                  <a:gd name="T7" fmla="*/ 22 h 72"/>
                  <a:gd name="T8" fmla="*/ 123 w 150"/>
                  <a:gd name="T9" fmla="*/ 55 h 72"/>
                  <a:gd name="T10" fmla="*/ 90 w 150"/>
                  <a:gd name="T11" fmla="*/ 70 h 72"/>
                  <a:gd name="T12" fmla="*/ 0 w 150"/>
                  <a:gd name="T13" fmla="*/ 67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8" name="Freeform 17"/>
              <p:cNvSpPr>
                <a:spLocks/>
              </p:cNvSpPr>
              <p:nvPr/>
            </p:nvSpPr>
            <p:spPr bwMode="auto">
              <a:xfrm>
                <a:off x="3463" y="267"/>
                <a:ext cx="148" cy="91"/>
              </a:xfrm>
              <a:custGeom>
                <a:avLst/>
                <a:gdLst>
                  <a:gd name="T0" fmla="*/ 1 w 148"/>
                  <a:gd name="T1" fmla="*/ 69 h 91"/>
                  <a:gd name="T2" fmla="*/ 25 w 148"/>
                  <a:gd name="T3" fmla="*/ 51 h 91"/>
                  <a:gd name="T4" fmla="*/ 100 w 148"/>
                  <a:gd name="T5" fmla="*/ 9 h 91"/>
                  <a:gd name="T6" fmla="*/ 133 w 148"/>
                  <a:gd name="T7" fmla="*/ 3 h 91"/>
                  <a:gd name="T8" fmla="*/ 136 w 148"/>
                  <a:gd name="T9" fmla="*/ 27 h 91"/>
                  <a:gd name="T10" fmla="*/ 61 w 148"/>
                  <a:gd name="T11" fmla="*/ 75 h 91"/>
                  <a:gd name="T12" fmla="*/ 19 w 148"/>
                  <a:gd name="T13" fmla="*/ 90 h 91"/>
                  <a:gd name="T14" fmla="*/ 1 w 148"/>
                  <a:gd name="T15" fmla="*/ 69 h 9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9" name="Freeform 18"/>
              <p:cNvSpPr>
                <a:spLocks/>
              </p:cNvSpPr>
              <p:nvPr/>
            </p:nvSpPr>
            <p:spPr bwMode="auto">
              <a:xfrm>
                <a:off x="3580" y="58"/>
                <a:ext cx="938" cy="158"/>
              </a:xfrm>
              <a:custGeom>
                <a:avLst/>
                <a:gdLst>
                  <a:gd name="T0" fmla="*/ 172 w 938"/>
                  <a:gd name="T1" fmla="*/ 86 h 158"/>
                  <a:gd name="T2" fmla="*/ 61 w 938"/>
                  <a:gd name="T3" fmla="*/ 137 h 158"/>
                  <a:gd name="T4" fmla="*/ 16 w 938"/>
                  <a:gd name="T5" fmla="*/ 155 h 158"/>
                  <a:gd name="T6" fmla="*/ 7 w 938"/>
                  <a:gd name="T7" fmla="*/ 122 h 158"/>
                  <a:gd name="T8" fmla="*/ 58 w 938"/>
                  <a:gd name="T9" fmla="*/ 80 h 158"/>
                  <a:gd name="T10" fmla="*/ 172 w 938"/>
                  <a:gd name="T11" fmla="*/ 38 h 158"/>
                  <a:gd name="T12" fmla="*/ 304 w 938"/>
                  <a:gd name="T13" fmla="*/ 11 h 158"/>
                  <a:gd name="T14" fmla="*/ 463 w 938"/>
                  <a:gd name="T15" fmla="*/ 2 h 158"/>
                  <a:gd name="T16" fmla="*/ 631 w 938"/>
                  <a:gd name="T17" fmla="*/ 23 h 158"/>
                  <a:gd name="T18" fmla="*/ 796 w 938"/>
                  <a:gd name="T19" fmla="*/ 53 h 158"/>
                  <a:gd name="T20" fmla="*/ 841 w 938"/>
                  <a:gd name="T21" fmla="*/ 47 h 158"/>
                  <a:gd name="T22" fmla="*/ 907 w 938"/>
                  <a:gd name="T23" fmla="*/ 71 h 158"/>
                  <a:gd name="T24" fmla="*/ 919 w 938"/>
                  <a:gd name="T25" fmla="*/ 101 h 158"/>
                  <a:gd name="T26" fmla="*/ 793 w 938"/>
                  <a:gd name="T27" fmla="*/ 98 h 158"/>
                  <a:gd name="T28" fmla="*/ 634 w 938"/>
                  <a:gd name="T29" fmla="*/ 62 h 158"/>
                  <a:gd name="T30" fmla="*/ 439 w 938"/>
                  <a:gd name="T31" fmla="*/ 38 h 158"/>
                  <a:gd name="T32" fmla="*/ 238 w 938"/>
                  <a:gd name="T33" fmla="*/ 59 h 158"/>
                  <a:gd name="T34" fmla="*/ 172 w 938"/>
                  <a:gd name="T35" fmla="*/ 86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0" name="Freeform 19"/>
              <p:cNvSpPr>
                <a:spLocks/>
              </p:cNvSpPr>
              <p:nvPr/>
            </p:nvSpPr>
            <p:spPr bwMode="auto">
              <a:xfrm>
                <a:off x="3686" y="145"/>
                <a:ext cx="372" cy="98"/>
              </a:xfrm>
              <a:custGeom>
                <a:avLst/>
                <a:gdLst>
                  <a:gd name="T0" fmla="*/ 18 w 372"/>
                  <a:gd name="T1" fmla="*/ 47 h 98"/>
                  <a:gd name="T2" fmla="*/ 141 w 372"/>
                  <a:gd name="T3" fmla="*/ 17 h 98"/>
                  <a:gd name="T4" fmla="*/ 246 w 372"/>
                  <a:gd name="T5" fmla="*/ 2 h 98"/>
                  <a:gd name="T6" fmla="*/ 351 w 372"/>
                  <a:gd name="T7" fmla="*/ 5 h 98"/>
                  <a:gd name="T8" fmla="*/ 372 w 372"/>
                  <a:gd name="T9" fmla="*/ 23 h 98"/>
                  <a:gd name="T10" fmla="*/ 354 w 372"/>
                  <a:gd name="T11" fmla="*/ 44 h 98"/>
                  <a:gd name="T12" fmla="*/ 264 w 372"/>
                  <a:gd name="T13" fmla="*/ 50 h 98"/>
                  <a:gd name="T14" fmla="*/ 168 w 372"/>
                  <a:gd name="T15" fmla="*/ 53 h 98"/>
                  <a:gd name="T16" fmla="*/ 72 w 372"/>
                  <a:gd name="T17" fmla="*/ 77 h 98"/>
                  <a:gd name="T18" fmla="*/ 15 w 372"/>
                  <a:gd name="T19" fmla="*/ 95 h 98"/>
                  <a:gd name="T20" fmla="*/ 0 w 372"/>
                  <a:gd name="T21" fmla="*/ 56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60" name="Freeform 20"/>
              <p:cNvSpPr>
                <a:spLocks/>
              </p:cNvSpPr>
              <p:nvPr/>
            </p:nvSpPr>
            <p:spPr bwMode="auto">
              <a:xfrm>
                <a:off x="3618" y="308"/>
                <a:ext cx="318" cy="158"/>
              </a:xfrm>
              <a:custGeom>
                <a:avLst/>
                <a:gdLst>
                  <a:gd name="T0" fmla="*/ 0 w 318"/>
                  <a:gd name="T1" fmla="*/ 158 h 158"/>
                  <a:gd name="T2" fmla="*/ 12 w 318"/>
                  <a:gd name="T3" fmla="*/ 137 h 158"/>
                  <a:gd name="T4" fmla="*/ 162 w 318"/>
                  <a:gd name="T5" fmla="*/ 71 h 158"/>
                  <a:gd name="T6" fmla="*/ 249 w 318"/>
                  <a:gd name="T7" fmla="*/ 20 h 158"/>
                  <a:gd name="T8" fmla="*/ 285 w 318"/>
                  <a:gd name="T9" fmla="*/ 2 h 158"/>
                  <a:gd name="T10" fmla="*/ 309 w 318"/>
                  <a:gd name="T11" fmla="*/ 11 h 158"/>
                  <a:gd name="T12" fmla="*/ 303 w 318"/>
                  <a:gd name="T13" fmla="*/ 47 h 158"/>
                  <a:gd name="T14" fmla="*/ 219 w 318"/>
                  <a:gd name="T15" fmla="*/ 89 h 158"/>
                  <a:gd name="T16" fmla="*/ 108 w 318"/>
                  <a:gd name="T17" fmla="*/ 140 h 158"/>
                  <a:gd name="T18" fmla="*/ 57 w 318"/>
                  <a:gd name="T19" fmla="*/ 152 h 158"/>
                  <a:gd name="T20" fmla="*/ 0 w 318"/>
                  <a:gd name="T2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3102" name="Freeform 21"/>
              <p:cNvSpPr>
                <a:spLocks/>
              </p:cNvSpPr>
              <p:nvPr/>
            </p:nvSpPr>
            <p:spPr bwMode="auto">
              <a:xfrm>
                <a:off x="3413" y="291"/>
                <a:ext cx="380" cy="174"/>
              </a:xfrm>
              <a:custGeom>
                <a:avLst/>
                <a:gdLst>
                  <a:gd name="T0" fmla="*/ 3 w 380"/>
                  <a:gd name="T1" fmla="*/ 165 h 174"/>
                  <a:gd name="T2" fmla="*/ 129 w 380"/>
                  <a:gd name="T3" fmla="*/ 93 h 174"/>
                  <a:gd name="T4" fmla="*/ 261 w 380"/>
                  <a:gd name="T5" fmla="*/ 30 h 174"/>
                  <a:gd name="T6" fmla="*/ 351 w 380"/>
                  <a:gd name="T7" fmla="*/ 0 h 174"/>
                  <a:gd name="T8" fmla="*/ 378 w 380"/>
                  <a:gd name="T9" fmla="*/ 27 h 174"/>
                  <a:gd name="T10" fmla="*/ 336 w 380"/>
                  <a:gd name="T11" fmla="*/ 51 h 174"/>
                  <a:gd name="T12" fmla="*/ 291 w 380"/>
                  <a:gd name="T13" fmla="*/ 60 h 174"/>
                  <a:gd name="T14" fmla="*/ 240 w 380"/>
                  <a:gd name="T15" fmla="*/ 75 h 174"/>
                  <a:gd name="T16" fmla="*/ 189 w 380"/>
                  <a:gd name="T17" fmla="*/ 120 h 174"/>
                  <a:gd name="T18" fmla="*/ 102 w 380"/>
                  <a:gd name="T19" fmla="*/ 174 h 174"/>
                  <a:gd name="T20" fmla="*/ 0 w 380"/>
                  <a:gd name="T21" fmla="*/ 162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3" name="Freeform 22"/>
              <p:cNvSpPr>
                <a:spLocks/>
              </p:cNvSpPr>
              <p:nvPr/>
            </p:nvSpPr>
            <p:spPr bwMode="auto">
              <a:xfrm>
                <a:off x="4178" y="187"/>
                <a:ext cx="523" cy="69"/>
              </a:xfrm>
              <a:custGeom>
                <a:avLst/>
                <a:gdLst>
                  <a:gd name="T0" fmla="*/ 84 w 523"/>
                  <a:gd name="T1" fmla="*/ 11 h 69"/>
                  <a:gd name="T2" fmla="*/ 27 w 523"/>
                  <a:gd name="T3" fmla="*/ 5 h 69"/>
                  <a:gd name="T4" fmla="*/ 9 w 523"/>
                  <a:gd name="T5" fmla="*/ 35 h 69"/>
                  <a:gd name="T6" fmla="*/ 81 w 523"/>
                  <a:gd name="T7" fmla="*/ 56 h 69"/>
                  <a:gd name="T8" fmla="*/ 255 w 523"/>
                  <a:gd name="T9" fmla="*/ 68 h 69"/>
                  <a:gd name="T10" fmla="*/ 432 w 523"/>
                  <a:gd name="T11" fmla="*/ 50 h 69"/>
                  <a:gd name="T12" fmla="*/ 513 w 523"/>
                  <a:gd name="T13" fmla="*/ 5 h 69"/>
                  <a:gd name="T14" fmla="*/ 372 w 523"/>
                  <a:gd name="T15" fmla="*/ 20 h 69"/>
                  <a:gd name="T16" fmla="*/ 141 w 523"/>
                  <a:gd name="T17" fmla="*/ 14 h 69"/>
                  <a:gd name="T18" fmla="*/ 84 w 523"/>
                  <a:gd name="T19" fmla="*/ 11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263" name="Freeform 23"/>
              <p:cNvSpPr>
                <a:spLocks/>
              </p:cNvSpPr>
              <p:nvPr/>
            </p:nvSpPr>
            <p:spPr bwMode="auto">
              <a:xfrm>
                <a:off x="4689" y="186"/>
                <a:ext cx="537" cy="120"/>
              </a:xfrm>
              <a:custGeom>
                <a:avLst/>
                <a:gdLst>
                  <a:gd name="T0" fmla="*/ 23 w 537"/>
                  <a:gd name="T1" fmla="*/ 6 h 120"/>
                  <a:gd name="T2" fmla="*/ 188 w 537"/>
                  <a:gd name="T3" fmla="*/ 3 h 120"/>
                  <a:gd name="T4" fmla="*/ 323 w 537"/>
                  <a:gd name="T5" fmla="*/ 27 h 120"/>
                  <a:gd name="T6" fmla="*/ 464 w 537"/>
                  <a:gd name="T7" fmla="*/ 69 h 120"/>
                  <a:gd name="T8" fmla="*/ 521 w 537"/>
                  <a:gd name="T9" fmla="*/ 90 h 120"/>
                  <a:gd name="T10" fmla="*/ 533 w 537"/>
                  <a:gd name="T11" fmla="*/ 105 h 120"/>
                  <a:gd name="T12" fmla="*/ 497 w 537"/>
                  <a:gd name="T13" fmla="*/ 120 h 120"/>
                  <a:gd name="T14" fmla="*/ 452 w 537"/>
                  <a:gd name="T15" fmla="*/ 108 h 120"/>
                  <a:gd name="T16" fmla="*/ 350 w 537"/>
                  <a:gd name="T17" fmla="*/ 72 h 120"/>
                  <a:gd name="T18" fmla="*/ 158 w 537"/>
                  <a:gd name="T19" fmla="*/ 39 h 120"/>
                  <a:gd name="T20" fmla="*/ 50 w 537"/>
                  <a:gd name="T21" fmla="*/ 39 h 120"/>
                  <a:gd name="T22" fmla="*/ 23 w 537"/>
                  <a:gd name="T23" fmla="*/ 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138264" name="Freeform 24"/>
              <p:cNvSpPr>
                <a:spLocks/>
              </p:cNvSpPr>
              <p:nvPr/>
            </p:nvSpPr>
            <p:spPr bwMode="auto">
              <a:xfrm>
                <a:off x="4968" y="312"/>
                <a:ext cx="800" cy="143"/>
              </a:xfrm>
              <a:custGeom>
                <a:avLst/>
                <a:gdLst>
                  <a:gd name="T0" fmla="*/ 800 w 800"/>
                  <a:gd name="T1" fmla="*/ 24 h 143"/>
                  <a:gd name="T2" fmla="*/ 782 w 800"/>
                  <a:gd name="T3" fmla="*/ 15 h 143"/>
                  <a:gd name="T4" fmla="*/ 659 w 800"/>
                  <a:gd name="T5" fmla="*/ 63 h 143"/>
                  <a:gd name="T6" fmla="*/ 500 w 800"/>
                  <a:gd name="T7" fmla="*/ 84 h 143"/>
                  <a:gd name="T8" fmla="*/ 326 w 800"/>
                  <a:gd name="T9" fmla="*/ 69 h 143"/>
                  <a:gd name="T10" fmla="*/ 98 w 800"/>
                  <a:gd name="T11" fmla="*/ 21 h 143"/>
                  <a:gd name="T12" fmla="*/ 11 w 800"/>
                  <a:gd name="T13" fmla="*/ 6 h 143"/>
                  <a:gd name="T14" fmla="*/ 32 w 800"/>
                  <a:gd name="T15" fmla="*/ 60 h 143"/>
                  <a:gd name="T16" fmla="*/ 155 w 800"/>
                  <a:gd name="T17" fmla="*/ 96 h 143"/>
                  <a:gd name="T18" fmla="*/ 410 w 800"/>
                  <a:gd name="T19" fmla="*/ 138 h 143"/>
                  <a:gd name="T20" fmla="*/ 596 w 800"/>
                  <a:gd name="T21" fmla="*/ 129 h 143"/>
                  <a:gd name="T22" fmla="*/ 737 w 800"/>
                  <a:gd name="T23" fmla="*/ 90 h 143"/>
                  <a:gd name="T24" fmla="*/ 788 w 800"/>
                  <a:gd name="T25" fmla="*/ 69 h 143"/>
                  <a:gd name="T26" fmla="*/ 800 w 800"/>
                  <a:gd name="T27" fmla="*/ 2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3106" name="Freeform 25"/>
              <p:cNvSpPr>
                <a:spLocks/>
              </p:cNvSpPr>
              <p:nvPr/>
            </p:nvSpPr>
            <p:spPr bwMode="auto">
              <a:xfrm>
                <a:off x="5318" y="240"/>
                <a:ext cx="402" cy="115"/>
              </a:xfrm>
              <a:custGeom>
                <a:avLst/>
                <a:gdLst>
                  <a:gd name="T0" fmla="*/ 402 w 402"/>
                  <a:gd name="T1" fmla="*/ 0 h 115"/>
                  <a:gd name="T2" fmla="*/ 384 w 402"/>
                  <a:gd name="T3" fmla="*/ 12 h 115"/>
                  <a:gd name="T4" fmla="*/ 276 w 402"/>
                  <a:gd name="T5" fmla="*/ 51 h 115"/>
                  <a:gd name="T6" fmla="*/ 165 w 402"/>
                  <a:gd name="T7" fmla="*/ 66 h 115"/>
                  <a:gd name="T8" fmla="*/ 51 w 402"/>
                  <a:gd name="T9" fmla="*/ 57 h 115"/>
                  <a:gd name="T10" fmla="*/ 15 w 402"/>
                  <a:gd name="T11" fmla="*/ 54 h 115"/>
                  <a:gd name="T12" fmla="*/ 3 w 402"/>
                  <a:gd name="T13" fmla="*/ 69 h 115"/>
                  <a:gd name="T14" fmla="*/ 9 w 402"/>
                  <a:gd name="T15" fmla="*/ 93 h 115"/>
                  <a:gd name="T16" fmla="*/ 54 w 402"/>
                  <a:gd name="T17" fmla="*/ 102 h 115"/>
                  <a:gd name="T18" fmla="*/ 198 w 402"/>
                  <a:gd name="T19" fmla="*/ 111 h 115"/>
                  <a:gd name="T20" fmla="*/ 336 w 402"/>
                  <a:gd name="T21" fmla="*/ 75 h 115"/>
                  <a:gd name="T22" fmla="*/ 375 w 402"/>
                  <a:gd name="T23" fmla="*/ 54 h 115"/>
                  <a:gd name="T24" fmla="*/ 402 w 402"/>
                  <a:gd name="T25" fmla="*/ 0 h 1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081" name="Group 26"/>
            <p:cNvGrpSpPr>
              <a:grpSpLocks/>
            </p:cNvGrpSpPr>
            <p:nvPr/>
          </p:nvGrpSpPr>
          <p:grpSpPr bwMode="auto">
            <a:xfrm>
              <a:off x="0" y="4080"/>
              <a:ext cx="5776" cy="87"/>
              <a:chOff x="0" y="4185"/>
              <a:chExt cx="5776" cy="87"/>
            </a:xfrm>
          </p:grpSpPr>
          <p:sp>
            <p:nvSpPr>
              <p:cNvPr id="3082" name="Freeform 27"/>
              <p:cNvSpPr>
                <a:spLocks/>
              </p:cNvSpPr>
              <p:nvPr/>
            </p:nvSpPr>
            <p:spPr bwMode="auto">
              <a:xfrm>
                <a:off x="4041" y="4200"/>
                <a:ext cx="1735" cy="72"/>
              </a:xfrm>
              <a:custGeom>
                <a:avLst/>
                <a:gdLst>
                  <a:gd name="T0" fmla="*/ 165 w 1735"/>
                  <a:gd name="T1" fmla="*/ 6 h 72"/>
                  <a:gd name="T2" fmla="*/ 450 w 1735"/>
                  <a:gd name="T3" fmla="*/ 3 h 72"/>
                  <a:gd name="T4" fmla="*/ 714 w 1735"/>
                  <a:gd name="T5" fmla="*/ 12 h 72"/>
                  <a:gd name="T6" fmla="*/ 957 w 1735"/>
                  <a:gd name="T7" fmla="*/ 24 h 72"/>
                  <a:gd name="T8" fmla="*/ 1173 w 1735"/>
                  <a:gd name="T9" fmla="*/ 24 h 72"/>
                  <a:gd name="T10" fmla="*/ 1473 w 1735"/>
                  <a:gd name="T11" fmla="*/ 15 h 72"/>
                  <a:gd name="T12" fmla="*/ 1617 w 1735"/>
                  <a:gd name="T13" fmla="*/ 0 h 72"/>
                  <a:gd name="T14" fmla="*/ 1719 w 1735"/>
                  <a:gd name="T15" fmla="*/ 15 h 72"/>
                  <a:gd name="T16" fmla="*/ 1716 w 1735"/>
                  <a:gd name="T17" fmla="*/ 66 h 72"/>
                  <a:gd name="T18" fmla="*/ 1632 w 1735"/>
                  <a:gd name="T19" fmla="*/ 51 h 72"/>
                  <a:gd name="T20" fmla="*/ 1407 w 1735"/>
                  <a:gd name="T21" fmla="*/ 51 h 72"/>
                  <a:gd name="T22" fmla="*/ 1191 w 1735"/>
                  <a:gd name="T23" fmla="*/ 48 h 72"/>
                  <a:gd name="T24" fmla="*/ 870 w 1735"/>
                  <a:gd name="T25" fmla="*/ 60 h 72"/>
                  <a:gd name="T26" fmla="*/ 492 w 1735"/>
                  <a:gd name="T27" fmla="*/ 48 h 72"/>
                  <a:gd name="T28" fmla="*/ 291 w 1735"/>
                  <a:gd name="T29" fmla="*/ 27 h 72"/>
                  <a:gd name="T30" fmla="*/ 21 w 1735"/>
                  <a:gd name="T31" fmla="*/ 36 h 72"/>
                  <a:gd name="T32" fmla="*/ 165 w 1735"/>
                  <a:gd name="T33" fmla="*/ 6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3" name="Freeform 28"/>
              <p:cNvSpPr>
                <a:spLocks/>
              </p:cNvSpPr>
              <p:nvPr/>
            </p:nvSpPr>
            <p:spPr bwMode="auto">
              <a:xfrm>
                <a:off x="1727" y="4191"/>
                <a:ext cx="2655" cy="60"/>
              </a:xfrm>
              <a:custGeom>
                <a:avLst/>
                <a:gdLst>
                  <a:gd name="T0" fmla="*/ 2641 w 2655"/>
                  <a:gd name="T1" fmla="*/ 6 h 60"/>
                  <a:gd name="T2" fmla="*/ 2620 w 2655"/>
                  <a:gd name="T3" fmla="*/ 30 h 60"/>
                  <a:gd name="T4" fmla="*/ 2368 w 2655"/>
                  <a:gd name="T5" fmla="*/ 45 h 60"/>
                  <a:gd name="T6" fmla="*/ 2023 w 2655"/>
                  <a:gd name="T7" fmla="*/ 60 h 60"/>
                  <a:gd name="T8" fmla="*/ 1786 w 2655"/>
                  <a:gd name="T9" fmla="*/ 48 h 60"/>
                  <a:gd name="T10" fmla="*/ 1525 w 2655"/>
                  <a:gd name="T11" fmla="*/ 36 h 60"/>
                  <a:gd name="T12" fmla="*/ 1195 w 2655"/>
                  <a:gd name="T13" fmla="*/ 45 h 60"/>
                  <a:gd name="T14" fmla="*/ 817 w 2655"/>
                  <a:gd name="T15" fmla="*/ 39 h 60"/>
                  <a:gd name="T16" fmla="*/ 499 w 2655"/>
                  <a:gd name="T17" fmla="*/ 27 h 60"/>
                  <a:gd name="T18" fmla="*/ 136 w 2655"/>
                  <a:gd name="T19" fmla="*/ 39 h 60"/>
                  <a:gd name="T20" fmla="*/ 10 w 2655"/>
                  <a:gd name="T21" fmla="*/ 33 h 60"/>
                  <a:gd name="T22" fmla="*/ 76 w 2655"/>
                  <a:gd name="T23" fmla="*/ 24 h 60"/>
                  <a:gd name="T24" fmla="*/ 310 w 2655"/>
                  <a:gd name="T25" fmla="*/ 18 h 60"/>
                  <a:gd name="T26" fmla="*/ 544 w 2655"/>
                  <a:gd name="T27" fmla="*/ 0 h 60"/>
                  <a:gd name="T28" fmla="*/ 853 w 2655"/>
                  <a:gd name="T29" fmla="*/ 21 h 60"/>
                  <a:gd name="T30" fmla="*/ 1114 w 2655"/>
                  <a:gd name="T31" fmla="*/ 21 h 60"/>
                  <a:gd name="T32" fmla="*/ 1399 w 2655"/>
                  <a:gd name="T33" fmla="*/ 3 h 60"/>
                  <a:gd name="T34" fmla="*/ 1588 w 2655"/>
                  <a:gd name="T35" fmla="*/ 9 h 60"/>
                  <a:gd name="T36" fmla="*/ 1807 w 2655"/>
                  <a:gd name="T37" fmla="*/ 21 h 60"/>
                  <a:gd name="T38" fmla="*/ 2035 w 2655"/>
                  <a:gd name="T39" fmla="*/ 12 h 60"/>
                  <a:gd name="T40" fmla="*/ 2290 w 2655"/>
                  <a:gd name="T41" fmla="*/ 18 h 60"/>
                  <a:gd name="T42" fmla="*/ 2596 w 2655"/>
                  <a:gd name="T43" fmla="*/ 3 h 60"/>
                  <a:gd name="T44" fmla="*/ 2641 w 2655"/>
                  <a:gd name="T45" fmla="*/ 6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4" name="Freeform 29"/>
              <p:cNvSpPr>
                <a:spLocks/>
              </p:cNvSpPr>
              <p:nvPr/>
            </p:nvSpPr>
            <p:spPr bwMode="auto">
              <a:xfrm>
                <a:off x="0" y="4185"/>
                <a:ext cx="2041" cy="62"/>
              </a:xfrm>
              <a:custGeom>
                <a:avLst/>
                <a:gdLst>
                  <a:gd name="T0" fmla="*/ 1893 w 2041"/>
                  <a:gd name="T1" fmla="*/ 39 h 62"/>
                  <a:gd name="T2" fmla="*/ 1578 w 2041"/>
                  <a:gd name="T3" fmla="*/ 45 h 62"/>
                  <a:gd name="T4" fmla="*/ 1011 w 2041"/>
                  <a:gd name="T5" fmla="*/ 60 h 62"/>
                  <a:gd name="T6" fmla="*/ 438 w 2041"/>
                  <a:gd name="T7" fmla="*/ 57 h 62"/>
                  <a:gd name="T8" fmla="*/ 0 w 2041"/>
                  <a:gd name="T9" fmla="*/ 36 h 62"/>
                  <a:gd name="T10" fmla="*/ 0 w 2041"/>
                  <a:gd name="T11" fmla="*/ 3 h 62"/>
                  <a:gd name="T12" fmla="*/ 210 w 2041"/>
                  <a:gd name="T13" fmla="*/ 18 h 62"/>
                  <a:gd name="T14" fmla="*/ 474 w 2041"/>
                  <a:gd name="T15" fmla="*/ 21 h 62"/>
                  <a:gd name="T16" fmla="*/ 678 w 2041"/>
                  <a:gd name="T17" fmla="*/ 9 h 62"/>
                  <a:gd name="T18" fmla="*/ 897 w 2041"/>
                  <a:gd name="T19" fmla="*/ 9 h 62"/>
                  <a:gd name="T20" fmla="*/ 1167 w 2041"/>
                  <a:gd name="T21" fmla="*/ 30 h 62"/>
                  <a:gd name="T22" fmla="*/ 1500 w 2041"/>
                  <a:gd name="T23" fmla="*/ 24 h 62"/>
                  <a:gd name="T24" fmla="*/ 1758 w 2041"/>
                  <a:gd name="T25" fmla="*/ 3 h 62"/>
                  <a:gd name="T26" fmla="*/ 1938 w 2041"/>
                  <a:gd name="T27" fmla="*/ 18 h 62"/>
                  <a:gd name="T28" fmla="*/ 2034 w 2041"/>
                  <a:gd name="T29" fmla="*/ 33 h 62"/>
                  <a:gd name="T30" fmla="*/ 1893 w 2041"/>
                  <a:gd name="T31" fmla="*/ 39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075" name="Rectangle 30"/>
          <p:cNvSpPr>
            <a:spLocks noGrp="1" noChangeArrowheads="1"/>
          </p:cNvSpPr>
          <p:nvPr>
            <p:ph type="title"/>
          </p:nvPr>
        </p:nvSpPr>
        <p:spPr bwMode="auto">
          <a:xfrm>
            <a:off x="685800" y="762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6" name="Rectangle 31"/>
          <p:cNvSpPr>
            <a:spLocks noGrp="1" noChangeArrowheads="1"/>
          </p:cNvSpPr>
          <p:nvPr>
            <p:ph type="body" idx="1"/>
          </p:nvPr>
        </p:nvSpPr>
        <p:spPr bwMode="auto">
          <a:xfrm>
            <a:off x="685800" y="21336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38272" name="Rectangle 32"/>
          <p:cNvSpPr>
            <a:spLocks noGrp="1" noChangeArrowheads="1"/>
          </p:cNvSpPr>
          <p:nvPr>
            <p:ph type="dt" sz="half" idx="2"/>
          </p:nvPr>
        </p:nvSpPr>
        <p:spPr bwMode="auto">
          <a:xfrm>
            <a:off x="6858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400">
                <a:latin typeface="+mn-lt"/>
                <a:cs typeface="+mn-cs"/>
              </a:defRPr>
            </a:lvl1pPr>
          </a:lstStyle>
          <a:p>
            <a:pPr>
              <a:defRPr/>
            </a:pPr>
            <a:fld id="{1254EC93-0B10-496F-802F-AC0BF819C2C0}" type="datetime1">
              <a:rPr lang="en-US"/>
              <a:pPr>
                <a:defRPr/>
              </a:pPr>
              <a:t>5/19/2014</a:t>
            </a:fld>
            <a:endParaRPr lang="en-US"/>
          </a:p>
        </p:txBody>
      </p:sp>
      <p:sp>
        <p:nvSpPr>
          <p:cNvPr id="138273" name="Rectangle 33"/>
          <p:cNvSpPr>
            <a:spLocks noGrp="1" noChangeArrowheads="1"/>
          </p:cNvSpPr>
          <p:nvPr>
            <p:ph type="ftr" sz="quarter" idx="3"/>
          </p:nvPr>
        </p:nvSpPr>
        <p:spPr bwMode="auto">
          <a:xfrm>
            <a:off x="31242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0" hangingPunct="0">
              <a:defRPr sz="1400">
                <a:latin typeface="+mn-lt"/>
                <a:cs typeface="+mn-cs"/>
              </a:defRPr>
            </a:lvl1pPr>
          </a:lstStyle>
          <a:p>
            <a:pPr>
              <a:defRPr/>
            </a:pPr>
            <a:endParaRPr lang="en-US"/>
          </a:p>
        </p:txBody>
      </p:sp>
      <p:sp>
        <p:nvSpPr>
          <p:cNvPr id="138274" name="Rectangle 34"/>
          <p:cNvSpPr>
            <a:spLocks noGrp="1" noChangeArrowheads="1"/>
          </p:cNvSpPr>
          <p:nvPr>
            <p:ph type="sldNum" sz="quarter" idx="4"/>
          </p:nvPr>
        </p:nvSpPr>
        <p:spPr bwMode="auto">
          <a:xfrm>
            <a:off x="6553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400">
                <a:latin typeface="+mn-lt"/>
                <a:cs typeface="+mn-cs"/>
              </a:defRPr>
            </a:lvl1pPr>
          </a:lstStyle>
          <a:p>
            <a:pPr>
              <a:defRPr/>
            </a:pPr>
            <a:fld id="{9FAC1674-0873-450D-BD0A-0814665AD8B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08"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34" charset="0"/>
          <a:cs typeface="Tahoma" pitchFamily="34" charset="0"/>
        </a:defRPr>
      </a:lvl2pPr>
      <a:lvl3pPr algn="ctr" rtl="0" eaLnBrk="0" fontAlgn="base" hangingPunct="0">
        <a:spcBef>
          <a:spcPct val="0"/>
        </a:spcBef>
        <a:spcAft>
          <a:spcPct val="0"/>
        </a:spcAft>
        <a:defRPr sz="4400">
          <a:solidFill>
            <a:schemeClr val="tx2"/>
          </a:solidFill>
          <a:latin typeface="Tahoma" pitchFamily="34" charset="0"/>
          <a:cs typeface="Tahoma" pitchFamily="34" charset="0"/>
        </a:defRPr>
      </a:lvl3pPr>
      <a:lvl4pPr algn="ctr" rtl="0" eaLnBrk="0" fontAlgn="base" hangingPunct="0">
        <a:spcBef>
          <a:spcPct val="0"/>
        </a:spcBef>
        <a:spcAft>
          <a:spcPct val="0"/>
        </a:spcAft>
        <a:defRPr sz="4400">
          <a:solidFill>
            <a:schemeClr val="tx2"/>
          </a:solidFill>
          <a:latin typeface="Tahoma" pitchFamily="34" charset="0"/>
          <a:cs typeface="Tahoma" pitchFamily="34" charset="0"/>
        </a:defRPr>
      </a:lvl4pPr>
      <a:lvl5pPr algn="ctr" rtl="0" eaLnBrk="0" fontAlgn="base" hangingPunct="0">
        <a:spcBef>
          <a:spcPct val="0"/>
        </a:spcBef>
        <a:spcAft>
          <a:spcPct val="0"/>
        </a:spcAft>
        <a:defRPr sz="4400">
          <a:solidFill>
            <a:schemeClr val="tx2"/>
          </a:solidFill>
          <a:latin typeface="Tahoma" pitchFamily="34" charset="0"/>
          <a:cs typeface="Tahoma" pitchFamily="34" charset="0"/>
        </a:defRPr>
      </a:lvl5pPr>
      <a:lvl6pPr marL="457200" algn="ctr" rtl="0" eaLnBrk="0" fontAlgn="base" hangingPunct="0">
        <a:spcBef>
          <a:spcPct val="0"/>
        </a:spcBef>
        <a:spcAft>
          <a:spcPct val="0"/>
        </a:spcAft>
        <a:defRPr sz="4400">
          <a:solidFill>
            <a:schemeClr val="tx2"/>
          </a:solidFill>
          <a:latin typeface="Tahoma" pitchFamily="34" charset="0"/>
          <a:cs typeface="Tahoma" pitchFamily="34" charset="0"/>
        </a:defRPr>
      </a:lvl6pPr>
      <a:lvl7pPr marL="914400" algn="ctr" rtl="0" eaLnBrk="0" fontAlgn="base" hangingPunct="0">
        <a:spcBef>
          <a:spcPct val="0"/>
        </a:spcBef>
        <a:spcAft>
          <a:spcPct val="0"/>
        </a:spcAft>
        <a:defRPr sz="4400">
          <a:solidFill>
            <a:schemeClr val="tx2"/>
          </a:solidFill>
          <a:latin typeface="Tahoma" pitchFamily="34" charset="0"/>
          <a:cs typeface="Tahoma" pitchFamily="34" charset="0"/>
        </a:defRPr>
      </a:lvl7pPr>
      <a:lvl8pPr marL="1371600" algn="ctr" rtl="0" eaLnBrk="0" fontAlgn="base" hangingPunct="0">
        <a:spcBef>
          <a:spcPct val="0"/>
        </a:spcBef>
        <a:spcAft>
          <a:spcPct val="0"/>
        </a:spcAft>
        <a:defRPr sz="4400">
          <a:solidFill>
            <a:schemeClr val="tx2"/>
          </a:solidFill>
          <a:latin typeface="Tahoma" pitchFamily="34" charset="0"/>
          <a:cs typeface="Tahoma" pitchFamily="34" charset="0"/>
        </a:defRPr>
      </a:lvl8pPr>
      <a:lvl9pPr marL="1828800" algn="ctr" rtl="0" eaLnBrk="0" fontAlgn="base" hangingPunct="0">
        <a:spcBef>
          <a:spcPct val="0"/>
        </a:spcBef>
        <a:spcAft>
          <a:spcPct val="0"/>
        </a:spcAft>
        <a:defRPr sz="4400">
          <a:solidFill>
            <a:schemeClr val="tx2"/>
          </a:solidFill>
          <a:latin typeface="Tahoma" pitchFamily="34" charset="0"/>
          <a:cs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93750" indent="-3365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0" fontAlgn="base" hangingPunct="0">
        <a:spcBef>
          <a:spcPct val="20000"/>
        </a:spcBef>
        <a:spcAft>
          <a:spcPct val="0"/>
        </a:spcAft>
        <a:buChar char="•"/>
        <a:defRPr sz="2000">
          <a:solidFill>
            <a:schemeClr val="tx1"/>
          </a:solidFill>
          <a:latin typeface="+mn-lt"/>
          <a:cs typeface="+mn-cs"/>
        </a:defRPr>
      </a:lvl6pPr>
      <a:lvl7pPr marL="2971800" indent="-228600" algn="l" rtl="0" eaLnBrk="0" fontAlgn="base" hangingPunct="0">
        <a:spcBef>
          <a:spcPct val="20000"/>
        </a:spcBef>
        <a:spcAft>
          <a:spcPct val="0"/>
        </a:spcAft>
        <a:buChar char="•"/>
        <a:defRPr sz="2000">
          <a:solidFill>
            <a:schemeClr val="tx1"/>
          </a:solidFill>
          <a:latin typeface="+mn-lt"/>
          <a:cs typeface="+mn-cs"/>
        </a:defRPr>
      </a:lvl7pPr>
      <a:lvl8pPr marL="3429000" indent="-228600" algn="l" rtl="0" eaLnBrk="0" fontAlgn="base" hangingPunct="0">
        <a:spcBef>
          <a:spcPct val="20000"/>
        </a:spcBef>
        <a:spcAft>
          <a:spcPct val="0"/>
        </a:spcAft>
        <a:buChar char="•"/>
        <a:defRPr sz="2000">
          <a:solidFill>
            <a:schemeClr val="tx1"/>
          </a:solidFill>
          <a:latin typeface="+mn-lt"/>
          <a:cs typeface="+mn-cs"/>
        </a:defRPr>
      </a:lvl8pPr>
      <a:lvl9pPr marL="3886200" indent="-228600" algn="l" rtl="0" eaLnBrk="0" fontAlgn="base" hangingPunct="0">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aulsjusticepage.com/" TargetMode="External"/><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hyperlink" Target="http://download.ncadi.samhsa.gov/ken/pdf/NCTIC/The_Science_of_Trauma.pdf"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hyperlink" Target="http://www.endabuse.org/userfiles/file/Consensus.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hyperlink" Target="http://www.endabuse.org/userfiles/file/Consensus.pdf"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hyperlink" Target="http://www.endabuse.org/userfiles/file/Consensus.pdf" TargetMode="External"/><Relationship Id="rId4" Type="http://schemas.openxmlformats.org/officeDocument/2006/relationships/hyperlink" Target="http://www.surgeongeneral.gov/library/mentalhealth/home.htm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cdc.gov/ncipc/pub-res/ipv_cost/ipvbook-final-feb18.pdf"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hyperlink" Target="http://www.cdc.gov/violenceprevention/intimatepartnerviolence/consequences.html"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nnedv.org/projects/census.html"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hyperlink" Target="http://paulsjusticepage.com/emu/crm550.htm" TargetMode="External"/><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hyperlink" Target="http://paulsjusticepage.com/emu/crm550.htm" TargetMode="External"/><Relationship Id="rId2" Type="http://schemas.openxmlformats.org/officeDocument/2006/relationships/hyperlink" Target="http://paulsjusticepage.com/paul/pauls-cv.htm"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www.endabuse.org/userfiles/file/Consensus.pdf" TargetMode="External"/><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hyperlink" Target="http://bjs.ojp.usdoj.gov/content/pub/pdf/fvs.pdf" TargetMode="External"/><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609600"/>
            <a:ext cx="8229600" cy="2985433"/>
          </a:xfrm>
          <a:prstGeom prst="rect">
            <a:avLst/>
          </a:prstGeom>
          <a:noFill/>
        </p:spPr>
        <p:txBody>
          <a:bodyPr wrap="square" rtlCol="0">
            <a:spAutoFit/>
          </a:bodyPr>
          <a:lstStyle/>
          <a:p>
            <a:pPr algn="ctr"/>
            <a:r>
              <a:rPr lang="en-US" sz="3600" b="1" dirty="0" smtClean="0">
                <a:solidFill>
                  <a:srgbClr val="020202"/>
                </a:solidFill>
                <a:latin typeface="+mj-lt"/>
              </a:rPr>
              <a:t>Understanding Domestic Violence</a:t>
            </a:r>
            <a:r>
              <a:rPr lang="en-US" sz="3600" dirty="0" smtClean="0">
                <a:solidFill>
                  <a:srgbClr val="020202"/>
                </a:solidFill>
                <a:latin typeface="+mj-lt"/>
              </a:rPr>
              <a:t>:</a:t>
            </a:r>
          </a:p>
          <a:p>
            <a:endParaRPr lang="en-US" sz="3600" dirty="0">
              <a:latin typeface="+mj-lt"/>
            </a:endParaRPr>
          </a:p>
          <a:p>
            <a:endParaRPr lang="en-US" sz="4400" dirty="0" smtClean="0">
              <a:latin typeface="+mj-lt"/>
            </a:endParaRPr>
          </a:p>
          <a:p>
            <a:pPr algn="ctr"/>
            <a:r>
              <a:rPr lang="en-US" sz="3600" dirty="0" smtClean="0">
                <a:solidFill>
                  <a:srgbClr val="020202"/>
                </a:solidFill>
                <a:latin typeface="+mj-lt"/>
              </a:rPr>
              <a:t>Why you should care, </a:t>
            </a:r>
          </a:p>
          <a:p>
            <a:pPr algn="ctr"/>
            <a:r>
              <a:rPr lang="en-US" sz="3600" dirty="0" smtClean="0">
                <a:solidFill>
                  <a:srgbClr val="020202"/>
                </a:solidFill>
                <a:latin typeface="+mj-lt"/>
              </a:rPr>
              <a:t>what you should know and how to help</a:t>
            </a:r>
            <a:r>
              <a:rPr lang="en-US" sz="3600" dirty="0" smtClean="0">
                <a:latin typeface="+mj-lt"/>
              </a:rPr>
              <a:t> </a:t>
            </a:r>
            <a:endParaRPr lang="en-US" sz="3600" dirty="0">
              <a:latin typeface="+mj-lt"/>
            </a:endParaRPr>
          </a:p>
        </p:txBody>
      </p:sp>
      <p:sp>
        <p:nvSpPr>
          <p:cNvPr id="3" name="TextBox 2"/>
          <p:cNvSpPr txBox="1"/>
          <p:nvPr/>
        </p:nvSpPr>
        <p:spPr>
          <a:xfrm>
            <a:off x="457200" y="4114800"/>
            <a:ext cx="4419600" cy="2246769"/>
          </a:xfrm>
          <a:prstGeom prst="rect">
            <a:avLst/>
          </a:prstGeom>
          <a:solidFill>
            <a:schemeClr val="accent3">
              <a:alpha val="80000"/>
            </a:schemeClr>
          </a:solidFill>
        </p:spPr>
        <p:txBody>
          <a:bodyPr wrap="square" rtlCol="0">
            <a:spAutoFit/>
          </a:bodyPr>
          <a:lstStyle/>
          <a:p>
            <a:r>
              <a:rPr lang="en-US" sz="2000" dirty="0" smtClean="0">
                <a:solidFill>
                  <a:srgbClr val="020202"/>
                </a:solidFill>
                <a:latin typeface="+mn-lt"/>
              </a:rPr>
              <a:t>Dr. Paul Leighton</a:t>
            </a:r>
          </a:p>
          <a:p>
            <a:endParaRPr lang="en-US" sz="2000" dirty="0" smtClean="0">
              <a:latin typeface="+mn-lt"/>
            </a:endParaRPr>
          </a:p>
          <a:p>
            <a:r>
              <a:rPr lang="en-US" sz="2000" dirty="0" smtClean="0">
                <a:latin typeface="+mn-lt"/>
              </a:rPr>
              <a:t>Professor of Criminology, Eastern Michigan University and former board member of SafeHouseCenter.org</a:t>
            </a:r>
          </a:p>
          <a:p>
            <a:endParaRPr lang="en-US" sz="2000" dirty="0">
              <a:latin typeface="+mn-lt"/>
            </a:endParaRPr>
          </a:p>
          <a:p>
            <a:r>
              <a:rPr lang="en-US" sz="2000" dirty="0" smtClean="0">
                <a:solidFill>
                  <a:schemeClr val="accent5">
                    <a:lumMod val="10000"/>
                  </a:schemeClr>
                </a:solidFill>
                <a:latin typeface="+mn-lt"/>
                <a:hlinkClick r:id="rId3"/>
              </a:rPr>
              <a:t>http://www.paulsjusticepage.com</a:t>
            </a:r>
            <a:r>
              <a:rPr lang="en-US" sz="2000" dirty="0" smtClean="0">
                <a:latin typeface="+mn-lt"/>
                <a:hlinkClick r:id="rId3"/>
              </a:rPr>
              <a:t>/</a:t>
            </a:r>
            <a:r>
              <a:rPr lang="en-US" sz="2000" dirty="0" smtClean="0">
                <a:latin typeface="+mn-lt"/>
              </a:rPr>
              <a:t>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3843732"/>
            <a:ext cx="2819400" cy="2557068"/>
          </a:xfrm>
          <a:prstGeom prst="rect">
            <a:avLst/>
          </a:prstGeom>
        </p:spPr>
      </p:pic>
    </p:spTree>
    <p:extLst>
      <p:ext uri="{BB962C8B-B14F-4D97-AF65-F5344CB8AC3E}">
        <p14:creationId xmlns:p14="http://schemas.microsoft.com/office/powerpoint/2010/main" val="16920010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33400" y="533400"/>
            <a:ext cx="8001000" cy="914400"/>
          </a:xfrm>
        </p:spPr>
        <p:txBody>
          <a:bodyPr/>
          <a:lstStyle/>
          <a:p>
            <a:r>
              <a:rPr lang="en-US" altLang="en-US" dirty="0" smtClean="0"/>
              <a:t>Why Care: It is a violent crime!</a:t>
            </a:r>
          </a:p>
        </p:txBody>
      </p:sp>
      <p:sp>
        <p:nvSpPr>
          <p:cNvPr id="20483" name="Rectangle 3"/>
          <p:cNvSpPr>
            <a:spLocks noGrp="1" noChangeArrowheads="1"/>
          </p:cNvSpPr>
          <p:nvPr>
            <p:ph type="body" idx="1"/>
          </p:nvPr>
        </p:nvSpPr>
        <p:spPr>
          <a:xfrm>
            <a:off x="228600" y="1447800"/>
            <a:ext cx="8534400" cy="1143000"/>
          </a:xfrm>
        </p:spPr>
        <p:txBody>
          <a:bodyPr/>
          <a:lstStyle/>
          <a:p>
            <a:r>
              <a:rPr lang="en-US" altLang="en-US" dirty="0" smtClean="0"/>
              <a:t>Violence causes trauma. Without proper support, the result can be</a:t>
            </a:r>
          </a:p>
        </p:txBody>
      </p:sp>
      <p:sp>
        <p:nvSpPr>
          <p:cNvPr id="20484" name="Text Box 4"/>
          <p:cNvSpPr txBox="1">
            <a:spLocks noChangeArrowheads="1"/>
          </p:cNvSpPr>
          <p:nvPr/>
        </p:nvSpPr>
        <p:spPr bwMode="auto">
          <a:xfrm>
            <a:off x="762000" y="2660368"/>
            <a:ext cx="3505200" cy="320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Tahoma" pitchFamily="34" charset="0"/>
              </a:defRPr>
            </a:lvl1pPr>
            <a:lvl2pPr marL="742950" indent="-285750">
              <a:defRPr sz="2800">
                <a:solidFill>
                  <a:schemeClr val="tx1"/>
                </a:solidFill>
                <a:latin typeface="Tahoma" pitchFamily="34" charset="0"/>
                <a:cs typeface="Tahoma" pitchFamily="34" charset="0"/>
              </a:defRPr>
            </a:lvl2pPr>
            <a:lvl3pPr>
              <a:defRPr sz="2400">
                <a:solidFill>
                  <a:schemeClr val="tx1"/>
                </a:solidFill>
                <a:latin typeface="Tahoma" pitchFamily="34" charset="0"/>
                <a:cs typeface="Tahoma" pitchFamily="34" charset="0"/>
              </a:defRPr>
            </a:lvl3pPr>
            <a:lvl4pPr>
              <a:defRPr sz="2000">
                <a:solidFill>
                  <a:schemeClr val="tx1"/>
                </a:solidFill>
                <a:latin typeface="Tahoma" pitchFamily="34" charset="0"/>
                <a:cs typeface="Tahoma" pitchFamily="34" charset="0"/>
              </a:defRPr>
            </a:lvl4pPr>
            <a:lvl5pPr>
              <a:defRPr sz="2000">
                <a:solidFill>
                  <a:schemeClr val="tx1"/>
                </a:solidFill>
                <a:latin typeface="Tahoma" pitchFamily="34" charset="0"/>
                <a:cs typeface="Tahoma" pitchFamily="34" charset="0"/>
              </a:defRPr>
            </a:lvl5pPr>
            <a:lvl6pPr>
              <a:defRPr sz="2000">
                <a:solidFill>
                  <a:schemeClr val="tx1"/>
                </a:solidFill>
                <a:latin typeface="Tahoma" pitchFamily="34" charset="0"/>
                <a:cs typeface="Tahoma" pitchFamily="34" charset="0"/>
              </a:defRPr>
            </a:lvl6pPr>
            <a:lvl7pPr>
              <a:defRPr sz="2000">
                <a:solidFill>
                  <a:schemeClr val="tx1"/>
                </a:solidFill>
                <a:latin typeface="Tahoma" pitchFamily="34" charset="0"/>
                <a:cs typeface="Tahoma" pitchFamily="34" charset="0"/>
              </a:defRPr>
            </a:lvl7pPr>
            <a:lvl8pPr>
              <a:defRPr sz="2000">
                <a:solidFill>
                  <a:schemeClr val="tx1"/>
                </a:solidFill>
                <a:latin typeface="Tahoma" pitchFamily="34" charset="0"/>
                <a:cs typeface="Tahoma" pitchFamily="34" charset="0"/>
              </a:defRPr>
            </a:lvl8pPr>
            <a:lvl9pPr>
              <a:defRPr sz="2000">
                <a:solidFill>
                  <a:schemeClr val="tx1"/>
                </a:solidFill>
                <a:latin typeface="Tahoma" pitchFamily="34" charset="0"/>
                <a:cs typeface="Tahoma" pitchFamily="34" charset="0"/>
              </a:defRPr>
            </a:lvl9pPr>
          </a:lstStyle>
          <a:p>
            <a:pPr defTabSz="914400" eaLnBrk="0" hangingPunct="0">
              <a:lnSpc>
                <a:spcPct val="80000"/>
              </a:lnSpc>
              <a:spcBef>
                <a:spcPct val="20000"/>
              </a:spcBef>
              <a:buFontTx/>
              <a:buChar char="•"/>
            </a:pPr>
            <a:r>
              <a:rPr lang="en-US" altLang="zh-TW" sz="2200" dirty="0" smtClean="0">
                <a:latin typeface="Arial" charset="0"/>
              </a:rPr>
              <a:t>Hallucinations and </a:t>
            </a:r>
            <a:r>
              <a:rPr lang="en-US" altLang="zh-TW" sz="2200" dirty="0">
                <a:latin typeface="Arial" charset="0"/>
              </a:rPr>
              <a:t>dissociation</a:t>
            </a:r>
          </a:p>
          <a:p>
            <a:pPr defTabSz="914400" eaLnBrk="0" hangingPunct="0">
              <a:lnSpc>
                <a:spcPct val="80000"/>
              </a:lnSpc>
              <a:spcBef>
                <a:spcPct val="20000"/>
              </a:spcBef>
              <a:buFontTx/>
              <a:buChar char="•"/>
            </a:pPr>
            <a:r>
              <a:rPr lang="en-US" altLang="zh-TW" sz="2200" dirty="0">
                <a:latin typeface="Arial" charset="0"/>
              </a:rPr>
              <a:t>Depression, suicidal tendencies</a:t>
            </a:r>
          </a:p>
          <a:p>
            <a:pPr defTabSz="914400" eaLnBrk="0" hangingPunct="0">
              <a:lnSpc>
                <a:spcPct val="80000"/>
              </a:lnSpc>
              <a:spcBef>
                <a:spcPct val="20000"/>
              </a:spcBef>
              <a:buFontTx/>
              <a:buChar char="•"/>
            </a:pPr>
            <a:r>
              <a:rPr lang="en-US" altLang="zh-TW" sz="2200" dirty="0">
                <a:latin typeface="Arial" charset="0"/>
              </a:rPr>
              <a:t>Chronic anxiety </a:t>
            </a:r>
          </a:p>
          <a:p>
            <a:pPr defTabSz="914400" eaLnBrk="0" hangingPunct="0">
              <a:lnSpc>
                <a:spcPct val="80000"/>
              </a:lnSpc>
              <a:spcBef>
                <a:spcPct val="20000"/>
              </a:spcBef>
              <a:buFontTx/>
              <a:buChar char="•"/>
            </a:pPr>
            <a:r>
              <a:rPr lang="en-US" altLang="zh-TW" sz="2200" dirty="0">
                <a:latin typeface="Arial" charset="0"/>
              </a:rPr>
              <a:t>Hostility</a:t>
            </a:r>
          </a:p>
          <a:p>
            <a:pPr defTabSz="914400" eaLnBrk="0" hangingPunct="0">
              <a:lnSpc>
                <a:spcPct val="80000"/>
              </a:lnSpc>
              <a:spcBef>
                <a:spcPct val="20000"/>
              </a:spcBef>
              <a:buFontTx/>
              <a:buChar char="•"/>
            </a:pPr>
            <a:r>
              <a:rPr lang="en-US" altLang="zh-TW" sz="2200" dirty="0">
                <a:latin typeface="Arial" charset="0"/>
              </a:rPr>
              <a:t>Chronic fatigue syndrome</a:t>
            </a:r>
          </a:p>
          <a:p>
            <a:pPr defTabSz="914400" eaLnBrk="0" hangingPunct="0">
              <a:lnSpc>
                <a:spcPct val="80000"/>
              </a:lnSpc>
              <a:spcBef>
                <a:spcPct val="20000"/>
              </a:spcBef>
              <a:buFontTx/>
              <a:buChar char="•"/>
            </a:pPr>
            <a:r>
              <a:rPr lang="en-US" altLang="zh-TW" sz="2200" dirty="0">
                <a:latin typeface="Arial" charset="0"/>
              </a:rPr>
              <a:t>Eating disorders</a:t>
            </a:r>
          </a:p>
          <a:p>
            <a:pPr defTabSz="914400" eaLnBrk="0" hangingPunct="0">
              <a:lnSpc>
                <a:spcPct val="80000"/>
              </a:lnSpc>
              <a:spcBef>
                <a:spcPct val="20000"/>
              </a:spcBef>
              <a:buFontTx/>
              <a:buChar char="•"/>
            </a:pPr>
            <a:r>
              <a:rPr lang="en-US" altLang="zh-TW" sz="2200" dirty="0" smtClean="0">
                <a:latin typeface="Arial" charset="0"/>
              </a:rPr>
              <a:t>Sexually Transmitted Diseases </a:t>
            </a:r>
          </a:p>
        </p:txBody>
      </p:sp>
      <p:sp>
        <p:nvSpPr>
          <p:cNvPr id="20485" name="Text Box 6"/>
          <p:cNvSpPr txBox="1">
            <a:spLocks noChangeArrowheads="1"/>
          </p:cNvSpPr>
          <p:nvPr/>
        </p:nvSpPr>
        <p:spPr bwMode="auto">
          <a:xfrm>
            <a:off x="4800600" y="2651879"/>
            <a:ext cx="39624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Tahoma" pitchFamily="34" charset="0"/>
              </a:defRPr>
            </a:lvl1pPr>
            <a:lvl2pPr marL="742950" indent="-285750">
              <a:defRPr sz="2800">
                <a:solidFill>
                  <a:schemeClr val="tx1"/>
                </a:solidFill>
                <a:latin typeface="Tahoma" pitchFamily="34" charset="0"/>
                <a:cs typeface="Tahoma" pitchFamily="34" charset="0"/>
              </a:defRPr>
            </a:lvl2pPr>
            <a:lvl3pPr>
              <a:defRPr sz="2400">
                <a:solidFill>
                  <a:schemeClr val="tx1"/>
                </a:solidFill>
                <a:latin typeface="Tahoma" pitchFamily="34" charset="0"/>
                <a:cs typeface="Tahoma" pitchFamily="34" charset="0"/>
              </a:defRPr>
            </a:lvl3pPr>
            <a:lvl4pPr>
              <a:defRPr sz="2000">
                <a:solidFill>
                  <a:schemeClr val="tx1"/>
                </a:solidFill>
                <a:latin typeface="Tahoma" pitchFamily="34" charset="0"/>
                <a:cs typeface="Tahoma" pitchFamily="34" charset="0"/>
              </a:defRPr>
            </a:lvl4pPr>
            <a:lvl5pPr>
              <a:defRPr sz="2000">
                <a:solidFill>
                  <a:schemeClr val="tx1"/>
                </a:solidFill>
                <a:latin typeface="Tahoma" pitchFamily="34" charset="0"/>
                <a:cs typeface="Tahoma" pitchFamily="34" charset="0"/>
              </a:defRPr>
            </a:lvl5pPr>
            <a:lvl6pPr>
              <a:defRPr sz="2000">
                <a:solidFill>
                  <a:schemeClr val="tx1"/>
                </a:solidFill>
                <a:latin typeface="Tahoma" pitchFamily="34" charset="0"/>
                <a:cs typeface="Tahoma" pitchFamily="34" charset="0"/>
              </a:defRPr>
            </a:lvl6pPr>
            <a:lvl7pPr>
              <a:defRPr sz="2000">
                <a:solidFill>
                  <a:schemeClr val="tx1"/>
                </a:solidFill>
                <a:latin typeface="Tahoma" pitchFamily="34" charset="0"/>
                <a:cs typeface="Tahoma" pitchFamily="34" charset="0"/>
              </a:defRPr>
            </a:lvl7pPr>
            <a:lvl8pPr>
              <a:defRPr sz="2000">
                <a:solidFill>
                  <a:schemeClr val="tx1"/>
                </a:solidFill>
                <a:latin typeface="Tahoma" pitchFamily="34" charset="0"/>
                <a:cs typeface="Tahoma" pitchFamily="34" charset="0"/>
              </a:defRPr>
            </a:lvl8pPr>
            <a:lvl9pPr>
              <a:defRPr sz="2000">
                <a:solidFill>
                  <a:schemeClr val="tx1"/>
                </a:solidFill>
                <a:latin typeface="Tahoma" pitchFamily="34" charset="0"/>
                <a:cs typeface="Tahoma" pitchFamily="34" charset="0"/>
              </a:defRPr>
            </a:lvl9pPr>
          </a:lstStyle>
          <a:p>
            <a:pPr defTabSz="914400">
              <a:buFontTx/>
              <a:buChar char="•"/>
            </a:pPr>
            <a:r>
              <a:rPr lang="en-US" altLang="zh-TW" sz="2200" dirty="0" smtClean="0">
                <a:latin typeface="Arial" charset="0"/>
              </a:rPr>
              <a:t>Migraines</a:t>
            </a:r>
          </a:p>
          <a:p>
            <a:pPr defTabSz="914400">
              <a:buFontTx/>
              <a:buChar char="•"/>
            </a:pPr>
            <a:r>
              <a:rPr lang="en-US" altLang="zh-TW" sz="2200" dirty="0" smtClean="0">
                <a:latin typeface="Arial" charset="0"/>
              </a:rPr>
              <a:t>Substance </a:t>
            </a:r>
            <a:r>
              <a:rPr lang="en-US" altLang="zh-TW" sz="2200" dirty="0">
                <a:latin typeface="Arial" charset="0"/>
              </a:rPr>
              <a:t>abuse disorders</a:t>
            </a:r>
          </a:p>
          <a:p>
            <a:pPr defTabSz="914400">
              <a:buFontTx/>
              <a:buChar char="•"/>
            </a:pPr>
            <a:r>
              <a:rPr lang="en-US" altLang="zh-TW" sz="2200" dirty="0">
                <a:latin typeface="Arial" charset="0"/>
              </a:rPr>
              <a:t>Indigestion, diarrhea, chronic irritable bowel syndrome</a:t>
            </a:r>
          </a:p>
          <a:p>
            <a:pPr defTabSz="914400">
              <a:buFontTx/>
              <a:buChar char="•"/>
            </a:pPr>
            <a:r>
              <a:rPr lang="en-US" altLang="zh-TW" sz="2200" dirty="0">
                <a:latin typeface="Arial" charset="0"/>
              </a:rPr>
              <a:t>Self-injury</a:t>
            </a:r>
          </a:p>
          <a:p>
            <a:pPr defTabSz="914400">
              <a:buFontTx/>
              <a:buChar char="•"/>
            </a:pPr>
            <a:r>
              <a:rPr lang="en-US" altLang="zh-TW" sz="2200" dirty="0">
                <a:latin typeface="Arial" charset="0"/>
              </a:rPr>
              <a:t>Cognitive impairments</a:t>
            </a:r>
          </a:p>
          <a:p>
            <a:pPr defTabSz="914400">
              <a:buFontTx/>
              <a:buChar char="•"/>
            </a:pPr>
            <a:r>
              <a:rPr lang="en-US" altLang="zh-TW" sz="2200" dirty="0">
                <a:latin typeface="Arial" charset="0"/>
              </a:rPr>
              <a:t>Disease</a:t>
            </a:r>
          </a:p>
          <a:p>
            <a:pPr defTabSz="914400">
              <a:buFontTx/>
              <a:buChar char="•"/>
            </a:pPr>
            <a:r>
              <a:rPr lang="en-US" altLang="zh-TW" sz="2200" dirty="0">
                <a:latin typeface="Arial" charset="0"/>
              </a:rPr>
              <a:t>Disability and premature death.</a:t>
            </a:r>
            <a:endParaRPr lang="en-US" altLang="en-US" sz="2200" dirty="0">
              <a:latin typeface="Arial" charset="0"/>
            </a:endParaRPr>
          </a:p>
        </p:txBody>
      </p:sp>
      <p:sp>
        <p:nvSpPr>
          <p:cNvPr id="20486" name="Text Box 8"/>
          <p:cNvSpPr txBox="1">
            <a:spLocks noChangeArrowheads="1"/>
          </p:cNvSpPr>
          <p:nvPr/>
        </p:nvSpPr>
        <p:spPr bwMode="auto">
          <a:xfrm>
            <a:off x="457200" y="5950803"/>
            <a:ext cx="8382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Tahoma" pitchFamily="34" charset="0"/>
              </a:defRPr>
            </a:lvl1pPr>
            <a:lvl2pPr marL="742950" indent="-285750">
              <a:defRPr sz="2800">
                <a:solidFill>
                  <a:schemeClr val="tx1"/>
                </a:solidFill>
                <a:latin typeface="Tahoma" pitchFamily="34" charset="0"/>
                <a:cs typeface="Tahoma" pitchFamily="34" charset="0"/>
              </a:defRPr>
            </a:lvl2pPr>
            <a:lvl3pPr>
              <a:defRPr sz="2400">
                <a:solidFill>
                  <a:schemeClr val="tx1"/>
                </a:solidFill>
                <a:latin typeface="Tahoma" pitchFamily="34" charset="0"/>
                <a:cs typeface="Tahoma" pitchFamily="34" charset="0"/>
              </a:defRPr>
            </a:lvl3pPr>
            <a:lvl4pPr>
              <a:defRPr sz="2000">
                <a:solidFill>
                  <a:schemeClr val="tx1"/>
                </a:solidFill>
                <a:latin typeface="Tahoma" pitchFamily="34" charset="0"/>
                <a:cs typeface="Tahoma" pitchFamily="34" charset="0"/>
              </a:defRPr>
            </a:lvl4pPr>
            <a:lvl5pPr>
              <a:defRPr sz="2000">
                <a:solidFill>
                  <a:schemeClr val="tx1"/>
                </a:solidFill>
                <a:latin typeface="Tahoma" pitchFamily="34" charset="0"/>
                <a:cs typeface="Tahoma" pitchFamily="34" charset="0"/>
              </a:defRPr>
            </a:lvl5pPr>
            <a:lvl6pPr>
              <a:defRPr sz="2000">
                <a:solidFill>
                  <a:schemeClr val="tx1"/>
                </a:solidFill>
                <a:latin typeface="Tahoma" pitchFamily="34" charset="0"/>
                <a:cs typeface="Tahoma" pitchFamily="34" charset="0"/>
              </a:defRPr>
            </a:lvl6pPr>
            <a:lvl7pPr>
              <a:defRPr sz="2000">
                <a:solidFill>
                  <a:schemeClr val="tx1"/>
                </a:solidFill>
                <a:latin typeface="Tahoma" pitchFamily="34" charset="0"/>
                <a:cs typeface="Tahoma" pitchFamily="34" charset="0"/>
              </a:defRPr>
            </a:lvl7pPr>
            <a:lvl8pPr>
              <a:defRPr sz="2000">
                <a:solidFill>
                  <a:schemeClr val="tx1"/>
                </a:solidFill>
                <a:latin typeface="Tahoma" pitchFamily="34" charset="0"/>
                <a:cs typeface="Tahoma" pitchFamily="34" charset="0"/>
              </a:defRPr>
            </a:lvl8pPr>
            <a:lvl9pPr>
              <a:defRPr sz="2000">
                <a:solidFill>
                  <a:schemeClr val="tx1"/>
                </a:solidFill>
                <a:latin typeface="Tahoma" pitchFamily="34" charset="0"/>
                <a:cs typeface="Tahoma" pitchFamily="34" charset="0"/>
              </a:defRPr>
            </a:lvl9pPr>
          </a:lstStyle>
          <a:p>
            <a:pPr defTabSz="914400">
              <a:spcBef>
                <a:spcPct val="50000"/>
              </a:spcBef>
            </a:pPr>
            <a:r>
              <a:rPr lang="en-US" altLang="zh-TW" sz="1200" b="1" dirty="0">
                <a:latin typeface="Arial" charset="0"/>
              </a:rPr>
              <a:t>Witness Justice. </a:t>
            </a:r>
            <a:r>
              <a:rPr lang="en-US" altLang="zh-TW" sz="1200" b="1" i="1" dirty="0">
                <a:latin typeface="Arial" charset="0"/>
              </a:rPr>
              <a:t>Trauma – the “Common Denominator</a:t>
            </a:r>
            <a:r>
              <a:rPr lang="en-US" altLang="zh-TW" sz="1200" b="1" dirty="0">
                <a:latin typeface="Arial" charset="0"/>
              </a:rPr>
              <a:t>,” </a:t>
            </a:r>
            <a:r>
              <a:rPr lang="en-US" altLang="zh-TW" sz="1200" b="1" dirty="0">
                <a:latin typeface="Arial" charset="0"/>
                <a:hlinkClick r:id="rId3"/>
              </a:rPr>
              <a:t>http://download.ncadi.samhsa.gov/ken/pdf/NCTIC/The_Science_of_Trauma.pdf</a:t>
            </a:r>
            <a:r>
              <a:rPr lang="en-US" altLang="zh-TW" sz="1200" b="1" dirty="0">
                <a:latin typeface="Arial" charset="0"/>
              </a:rPr>
              <a:t>.</a:t>
            </a:r>
          </a:p>
          <a:p>
            <a:pPr defTabSz="914400"/>
            <a:r>
              <a:rPr lang="en-US" altLang="en-US" sz="1200" b="1" dirty="0">
                <a:latin typeface="Arial" charset="0"/>
              </a:rPr>
              <a:t>Family Violence Prevention Fund, </a:t>
            </a:r>
            <a:r>
              <a:rPr lang="en-US" altLang="en-US" sz="1200" b="1" i="1" dirty="0">
                <a:latin typeface="Arial" charset="0"/>
              </a:rPr>
              <a:t>National Consensus Guidelines on Identifying and Responding to Domestic Violence Victimization in Health Care Settings</a:t>
            </a:r>
            <a:r>
              <a:rPr lang="en-US" altLang="en-US" sz="1200" b="1" dirty="0">
                <a:latin typeface="Arial" charset="0"/>
              </a:rPr>
              <a:t>. </a:t>
            </a:r>
            <a:r>
              <a:rPr lang="en-US" altLang="en-US" sz="1200" b="1" dirty="0">
                <a:latin typeface="Arial" charset="0"/>
                <a:hlinkClick r:id="rId4"/>
              </a:rPr>
              <a:t>http://www.endabuse.org/userfiles/file/Consensus.pdf</a:t>
            </a:r>
            <a:r>
              <a:rPr lang="en-US" altLang="en-US" sz="1200" b="1" dirty="0">
                <a:latin typeface="Arial" charset="0"/>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877318"/>
            <a:ext cx="2852737" cy="3294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4" name="Rectangle 2"/>
          <p:cNvSpPr>
            <a:spLocks noGrp="1" noChangeArrowheads="1"/>
          </p:cNvSpPr>
          <p:nvPr>
            <p:ph type="title"/>
          </p:nvPr>
        </p:nvSpPr>
        <p:spPr>
          <a:xfrm>
            <a:off x="685800" y="609600"/>
            <a:ext cx="7772400" cy="838200"/>
          </a:xfrm>
        </p:spPr>
        <p:txBody>
          <a:bodyPr/>
          <a:lstStyle/>
          <a:p>
            <a:r>
              <a:rPr lang="en-US" altLang="en-US" smtClean="0"/>
              <a:t>Why Care: Prevalence</a:t>
            </a:r>
          </a:p>
        </p:txBody>
      </p:sp>
      <p:sp>
        <p:nvSpPr>
          <p:cNvPr id="18435" name="Rectangle 3"/>
          <p:cNvSpPr>
            <a:spLocks noGrp="1" noChangeArrowheads="1"/>
          </p:cNvSpPr>
          <p:nvPr>
            <p:ph type="body" idx="1"/>
          </p:nvPr>
        </p:nvSpPr>
        <p:spPr>
          <a:xfrm>
            <a:off x="457200" y="1524000"/>
            <a:ext cx="8229600" cy="1905000"/>
          </a:xfrm>
        </p:spPr>
        <p:txBody>
          <a:bodyPr/>
          <a:lstStyle/>
          <a:p>
            <a:pPr>
              <a:lnSpc>
                <a:spcPct val="90000"/>
              </a:lnSpc>
            </a:pPr>
            <a:r>
              <a:rPr lang="en-US" altLang="en-US" dirty="0"/>
              <a:t> </a:t>
            </a:r>
            <a:r>
              <a:rPr lang="en-US" altLang="en-US" sz="2800" dirty="0"/>
              <a:t>More than 1 in 3 women (35.6</a:t>
            </a:r>
            <a:r>
              <a:rPr lang="en-US" altLang="en-US" sz="2800" dirty="0" smtClean="0"/>
              <a:t>%) and </a:t>
            </a:r>
            <a:r>
              <a:rPr lang="en-US" altLang="en-US" sz="2800" dirty="0"/>
              <a:t>more than 1 in 4 </a:t>
            </a:r>
            <a:r>
              <a:rPr lang="en-US" altLang="en-US" sz="2800" dirty="0" smtClean="0"/>
              <a:t>men (</a:t>
            </a:r>
            <a:r>
              <a:rPr lang="en-US" altLang="en-US" sz="2800" dirty="0"/>
              <a:t>28.5%) </a:t>
            </a:r>
            <a:r>
              <a:rPr lang="en-US" altLang="en-US" sz="2800" dirty="0" smtClean="0"/>
              <a:t>have </a:t>
            </a:r>
            <a:r>
              <a:rPr lang="en-US" altLang="en-US" sz="2800" dirty="0"/>
              <a:t>experienced rape, </a:t>
            </a:r>
            <a:r>
              <a:rPr lang="en-US" altLang="en-US" sz="2800" dirty="0" smtClean="0"/>
              <a:t>physical violence</a:t>
            </a:r>
            <a:r>
              <a:rPr lang="en-US" altLang="en-US" sz="2800" dirty="0"/>
              <a:t>, and/or stalking by </a:t>
            </a:r>
            <a:r>
              <a:rPr lang="en-US" altLang="en-US" sz="2800" dirty="0" smtClean="0"/>
              <a:t>an intimate </a:t>
            </a:r>
            <a:r>
              <a:rPr lang="en-US" altLang="en-US" sz="2800" dirty="0"/>
              <a:t>partner in their </a:t>
            </a:r>
            <a:r>
              <a:rPr lang="en-US" altLang="en-US" sz="2800" dirty="0" smtClean="0"/>
              <a:t>lifetime</a:t>
            </a:r>
          </a:p>
        </p:txBody>
      </p:sp>
      <p:sp>
        <p:nvSpPr>
          <p:cNvPr id="2" name="TextBox 1"/>
          <p:cNvSpPr txBox="1"/>
          <p:nvPr/>
        </p:nvSpPr>
        <p:spPr>
          <a:xfrm>
            <a:off x="21336" y="6324600"/>
            <a:ext cx="8991600" cy="430887"/>
          </a:xfrm>
          <a:prstGeom prst="rect">
            <a:avLst/>
          </a:prstGeom>
          <a:noFill/>
        </p:spPr>
        <p:txBody>
          <a:bodyPr wrap="square" rtlCol="0">
            <a:spAutoFit/>
          </a:bodyPr>
          <a:lstStyle/>
          <a:p>
            <a:r>
              <a:rPr lang="en-US" sz="1100" dirty="0" smtClean="0"/>
              <a:t>Centers for Disease Control and Prevention, National Intimate Partner and Sexual </a:t>
            </a:r>
            <a:r>
              <a:rPr lang="en-US" sz="1100" dirty="0"/>
              <a:t>Violence Survey, 2010 Report http://www.cdc.gov/violenceprevention/pdf/nisvs_report2010-a.pdf</a:t>
            </a:r>
          </a:p>
        </p:txBody>
      </p:sp>
      <p:sp>
        <p:nvSpPr>
          <p:cNvPr id="3" name="TextBox 2"/>
          <p:cNvSpPr txBox="1"/>
          <p:nvPr/>
        </p:nvSpPr>
        <p:spPr>
          <a:xfrm>
            <a:off x="536448" y="3352800"/>
            <a:ext cx="4800600" cy="2628412"/>
          </a:xfrm>
          <a:prstGeom prst="rect">
            <a:avLst/>
          </a:prstGeom>
          <a:noFill/>
        </p:spPr>
        <p:txBody>
          <a:bodyPr wrap="square" rtlCol="0">
            <a:spAutoFit/>
          </a:bodyPr>
          <a:lstStyle/>
          <a:p>
            <a:pPr marL="342900" lvl="0" indent="-342900" defTabSz="914400" eaLnBrk="0" hangingPunct="0">
              <a:spcBef>
                <a:spcPct val="20000"/>
              </a:spcBef>
              <a:buFontTx/>
              <a:buChar char="•"/>
            </a:pPr>
            <a:r>
              <a:rPr lang="en-US" sz="2800" kern="0" dirty="0">
                <a:solidFill>
                  <a:srgbClr val="545472"/>
                </a:solidFill>
                <a:latin typeface="Tahoma"/>
                <a:ea typeface="+mn-ea"/>
              </a:rPr>
              <a:t>Nearly 1 in 5 women (18.3%) and 1 in 71 men (1.4%) have been raped at some time in their </a:t>
            </a:r>
            <a:r>
              <a:rPr lang="en-US" sz="2800" kern="0" dirty="0" smtClean="0">
                <a:solidFill>
                  <a:srgbClr val="545472"/>
                </a:solidFill>
                <a:latin typeface="Tahoma"/>
                <a:ea typeface="+mn-ea"/>
              </a:rPr>
              <a:t>lives</a:t>
            </a:r>
          </a:p>
          <a:p>
            <a:pPr marL="800100" lvl="1" indent="-342900" defTabSz="914400" eaLnBrk="0" hangingPunct="0">
              <a:spcBef>
                <a:spcPct val="20000"/>
              </a:spcBef>
              <a:buFontTx/>
              <a:buChar char="•"/>
            </a:pPr>
            <a:r>
              <a:rPr lang="en-US" sz="2400" kern="0" dirty="0" smtClean="0">
                <a:solidFill>
                  <a:srgbClr val="545472"/>
                </a:solidFill>
                <a:latin typeface="Tahoma"/>
                <a:ea typeface="+mn-ea"/>
              </a:rPr>
              <a:t>Perpetrators are mostly partners or acquaintances </a:t>
            </a:r>
            <a:endParaRPr lang="en-US" sz="2400" kern="0" dirty="0">
              <a:solidFill>
                <a:srgbClr val="545472"/>
              </a:solidFill>
              <a:latin typeface="Tahoma"/>
              <a:ea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381000"/>
            <a:ext cx="7772400" cy="914400"/>
          </a:xfrm>
        </p:spPr>
        <p:txBody>
          <a:bodyPr/>
          <a:lstStyle/>
          <a:p>
            <a:r>
              <a:rPr lang="en-US" altLang="en-US" smtClean="0"/>
              <a:t>Why Care: health impact on pregnancy</a:t>
            </a:r>
          </a:p>
        </p:txBody>
      </p:sp>
      <p:sp>
        <p:nvSpPr>
          <p:cNvPr id="21507" name="Text Box 7"/>
          <p:cNvSpPr txBox="1">
            <a:spLocks noChangeArrowheads="1"/>
          </p:cNvSpPr>
          <p:nvPr/>
        </p:nvSpPr>
        <p:spPr bwMode="auto">
          <a:xfrm>
            <a:off x="533400" y="1603375"/>
            <a:ext cx="79248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Tahoma" pitchFamily="34" charset="0"/>
              </a:defRPr>
            </a:lvl1pPr>
            <a:lvl2pPr marL="742950" indent="-285750">
              <a:defRPr sz="2800">
                <a:solidFill>
                  <a:schemeClr val="tx1"/>
                </a:solidFill>
                <a:latin typeface="Tahoma" pitchFamily="34" charset="0"/>
                <a:cs typeface="Tahoma" pitchFamily="34" charset="0"/>
              </a:defRPr>
            </a:lvl2pPr>
            <a:lvl3pPr>
              <a:defRPr sz="2400">
                <a:solidFill>
                  <a:schemeClr val="tx1"/>
                </a:solidFill>
                <a:latin typeface="Tahoma" pitchFamily="34" charset="0"/>
                <a:cs typeface="Tahoma" pitchFamily="34" charset="0"/>
              </a:defRPr>
            </a:lvl3pPr>
            <a:lvl4pPr>
              <a:defRPr sz="2000">
                <a:solidFill>
                  <a:schemeClr val="tx1"/>
                </a:solidFill>
                <a:latin typeface="Tahoma" pitchFamily="34" charset="0"/>
                <a:cs typeface="Tahoma" pitchFamily="34" charset="0"/>
              </a:defRPr>
            </a:lvl4pPr>
            <a:lvl5pPr>
              <a:defRPr sz="2000">
                <a:solidFill>
                  <a:schemeClr val="tx1"/>
                </a:solidFill>
                <a:latin typeface="Tahoma" pitchFamily="34" charset="0"/>
                <a:cs typeface="Tahoma" pitchFamily="34" charset="0"/>
              </a:defRPr>
            </a:lvl5pPr>
            <a:lvl6pPr>
              <a:defRPr sz="2000">
                <a:solidFill>
                  <a:schemeClr val="tx1"/>
                </a:solidFill>
                <a:latin typeface="Tahoma" pitchFamily="34" charset="0"/>
                <a:cs typeface="Tahoma" pitchFamily="34" charset="0"/>
              </a:defRPr>
            </a:lvl6pPr>
            <a:lvl7pPr>
              <a:defRPr sz="2000">
                <a:solidFill>
                  <a:schemeClr val="tx1"/>
                </a:solidFill>
                <a:latin typeface="Tahoma" pitchFamily="34" charset="0"/>
                <a:cs typeface="Tahoma" pitchFamily="34" charset="0"/>
              </a:defRPr>
            </a:lvl7pPr>
            <a:lvl8pPr>
              <a:defRPr sz="2000">
                <a:solidFill>
                  <a:schemeClr val="tx1"/>
                </a:solidFill>
                <a:latin typeface="Tahoma" pitchFamily="34" charset="0"/>
                <a:cs typeface="Tahoma" pitchFamily="34" charset="0"/>
              </a:defRPr>
            </a:lvl8pPr>
            <a:lvl9pPr>
              <a:defRPr sz="2000">
                <a:solidFill>
                  <a:schemeClr val="tx1"/>
                </a:solidFill>
                <a:latin typeface="Tahoma" pitchFamily="34" charset="0"/>
                <a:cs typeface="Tahoma" pitchFamily="34" charset="0"/>
              </a:defRPr>
            </a:lvl9pPr>
          </a:lstStyle>
          <a:p>
            <a:pPr defTabSz="914400"/>
            <a:r>
              <a:rPr lang="en-US" altLang="en-US" sz="2400"/>
              <a:t>“Six percent of all pregnant women are battered and pregnancy complications, including low weight gain, anemia, infections, and first and second trimester bleeding, are significantly higher for abused women, as are maternal rates of depression, suicide attempts, and substance abuse.”</a:t>
            </a:r>
            <a:endParaRPr lang="en-US" altLang="en-US" sz="1800"/>
          </a:p>
        </p:txBody>
      </p:sp>
      <p:sp>
        <p:nvSpPr>
          <p:cNvPr id="21508" name="Text Box 9"/>
          <p:cNvSpPr txBox="1">
            <a:spLocks noChangeArrowheads="1"/>
          </p:cNvSpPr>
          <p:nvPr/>
        </p:nvSpPr>
        <p:spPr bwMode="auto">
          <a:xfrm>
            <a:off x="762000" y="4267200"/>
            <a:ext cx="27432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Tahoma" pitchFamily="34" charset="0"/>
              </a:defRPr>
            </a:lvl1pPr>
            <a:lvl2pPr marL="742950" indent="-285750">
              <a:defRPr sz="2800">
                <a:solidFill>
                  <a:schemeClr val="tx1"/>
                </a:solidFill>
                <a:latin typeface="Tahoma" pitchFamily="34" charset="0"/>
                <a:cs typeface="Tahoma" pitchFamily="34" charset="0"/>
              </a:defRPr>
            </a:lvl2pPr>
            <a:lvl3pPr>
              <a:defRPr sz="2400">
                <a:solidFill>
                  <a:schemeClr val="tx1"/>
                </a:solidFill>
                <a:latin typeface="Tahoma" pitchFamily="34" charset="0"/>
                <a:cs typeface="Tahoma" pitchFamily="34" charset="0"/>
              </a:defRPr>
            </a:lvl3pPr>
            <a:lvl4pPr>
              <a:defRPr sz="2000">
                <a:solidFill>
                  <a:schemeClr val="tx1"/>
                </a:solidFill>
                <a:latin typeface="Tahoma" pitchFamily="34" charset="0"/>
                <a:cs typeface="Tahoma" pitchFamily="34" charset="0"/>
              </a:defRPr>
            </a:lvl4pPr>
            <a:lvl5pPr>
              <a:defRPr sz="2000">
                <a:solidFill>
                  <a:schemeClr val="tx1"/>
                </a:solidFill>
                <a:latin typeface="Tahoma" pitchFamily="34" charset="0"/>
                <a:cs typeface="Tahoma" pitchFamily="34" charset="0"/>
              </a:defRPr>
            </a:lvl5pPr>
            <a:lvl6pPr>
              <a:defRPr sz="2000">
                <a:solidFill>
                  <a:schemeClr val="tx1"/>
                </a:solidFill>
                <a:latin typeface="Tahoma" pitchFamily="34" charset="0"/>
                <a:cs typeface="Tahoma" pitchFamily="34" charset="0"/>
              </a:defRPr>
            </a:lvl6pPr>
            <a:lvl7pPr>
              <a:defRPr sz="2000">
                <a:solidFill>
                  <a:schemeClr val="tx1"/>
                </a:solidFill>
                <a:latin typeface="Tahoma" pitchFamily="34" charset="0"/>
                <a:cs typeface="Tahoma" pitchFamily="34" charset="0"/>
              </a:defRPr>
            </a:lvl7pPr>
            <a:lvl8pPr>
              <a:defRPr sz="2000">
                <a:solidFill>
                  <a:schemeClr val="tx1"/>
                </a:solidFill>
                <a:latin typeface="Tahoma" pitchFamily="34" charset="0"/>
                <a:cs typeface="Tahoma" pitchFamily="34" charset="0"/>
              </a:defRPr>
            </a:lvl8pPr>
            <a:lvl9pPr>
              <a:defRPr sz="2000">
                <a:solidFill>
                  <a:schemeClr val="tx1"/>
                </a:solidFill>
                <a:latin typeface="Tahoma" pitchFamily="34" charset="0"/>
                <a:cs typeface="Tahoma" pitchFamily="34" charset="0"/>
              </a:defRPr>
            </a:lvl9pPr>
          </a:lstStyle>
          <a:p>
            <a:pPr defTabSz="914400"/>
            <a:r>
              <a:rPr lang="en-US" altLang="en-US" sz="1200" b="1">
                <a:latin typeface="Arial" charset="0"/>
              </a:rPr>
              <a:t>Family Violence Prevention Fund, </a:t>
            </a:r>
            <a:r>
              <a:rPr lang="en-US" altLang="en-US" sz="1200" b="1" i="1">
                <a:latin typeface="Arial" charset="0"/>
              </a:rPr>
              <a:t>National Consensus Guidelines on Identifying and Responding to Domestic Violence Victimization in Health Care Settings.</a:t>
            </a:r>
            <a:r>
              <a:rPr lang="en-US" altLang="en-US" sz="1200" b="1">
                <a:latin typeface="Arial" charset="0"/>
              </a:rPr>
              <a:t> </a:t>
            </a:r>
            <a:r>
              <a:rPr lang="en-US" altLang="en-US" sz="1200" b="1">
                <a:latin typeface="Arial" charset="0"/>
                <a:hlinkClick r:id="rId3"/>
              </a:rPr>
              <a:t>http://www.endabuse.org/userfiles/file/Consensus.pdf</a:t>
            </a:r>
            <a:r>
              <a:rPr lang="en-US" altLang="en-US" sz="1200" b="1">
                <a:latin typeface="Arial" charset="0"/>
              </a:rPr>
              <a:t> </a:t>
            </a:r>
          </a:p>
        </p:txBody>
      </p:sp>
      <p:pic>
        <p:nvPicPr>
          <p:cNvPr id="21509" name="Picture 10" descr="J-hands-of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657600"/>
            <a:ext cx="4244975"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533400"/>
            <a:ext cx="7772400" cy="990600"/>
          </a:xfrm>
        </p:spPr>
        <p:txBody>
          <a:bodyPr/>
          <a:lstStyle/>
          <a:p>
            <a:r>
              <a:rPr lang="en-US" altLang="en-US" smtClean="0"/>
              <a:t>Why Care: Effect on children</a:t>
            </a:r>
          </a:p>
        </p:txBody>
      </p:sp>
      <p:sp>
        <p:nvSpPr>
          <p:cNvPr id="22531" name="Rectangle 3"/>
          <p:cNvSpPr>
            <a:spLocks noGrp="1" noChangeArrowheads="1"/>
          </p:cNvSpPr>
          <p:nvPr>
            <p:ph type="body" idx="1"/>
          </p:nvPr>
        </p:nvSpPr>
        <p:spPr>
          <a:xfrm>
            <a:off x="533400" y="1600200"/>
            <a:ext cx="3200400" cy="3962400"/>
          </a:xfrm>
        </p:spPr>
        <p:txBody>
          <a:bodyPr/>
          <a:lstStyle/>
          <a:p>
            <a:r>
              <a:rPr lang="en-US" altLang="en-US" sz="2400" smtClean="0"/>
              <a:t>Children who witness domestic violence may suffer: PTSD, nightmares, depression, learning difficulties, aggressive behavior and substance abuse. </a:t>
            </a:r>
          </a:p>
        </p:txBody>
      </p:sp>
      <p:pic>
        <p:nvPicPr>
          <p:cNvPr id="22532" name="Picture 4" descr="i-still-rememb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447800"/>
            <a:ext cx="4953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5"/>
          <p:cNvSpPr txBox="1">
            <a:spLocks noChangeArrowheads="1"/>
          </p:cNvSpPr>
          <p:nvPr/>
        </p:nvSpPr>
        <p:spPr bwMode="auto">
          <a:xfrm>
            <a:off x="685800" y="5562600"/>
            <a:ext cx="81534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Tahoma" pitchFamily="34" charset="0"/>
              </a:defRPr>
            </a:lvl1pPr>
            <a:lvl2pPr marL="742950" indent="-285750">
              <a:defRPr sz="2800">
                <a:solidFill>
                  <a:schemeClr val="tx1"/>
                </a:solidFill>
                <a:latin typeface="Tahoma" pitchFamily="34" charset="0"/>
                <a:cs typeface="Tahoma" pitchFamily="34" charset="0"/>
              </a:defRPr>
            </a:lvl2pPr>
            <a:lvl3pPr>
              <a:defRPr sz="2400">
                <a:solidFill>
                  <a:schemeClr val="tx1"/>
                </a:solidFill>
                <a:latin typeface="Tahoma" pitchFamily="34" charset="0"/>
                <a:cs typeface="Tahoma" pitchFamily="34" charset="0"/>
              </a:defRPr>
            </a:lvl3pPr>
            <a:lvl4pPr>
              <a:defRPr sz="2000">
                <a:solidFill>
                  <a:schemeClr val="tx1"/>
                </a:solidFill>
                <a:latin typeface="Tahoma" pitchFamily="34" charset="0"/>
                <a:cs typeface="Tahoma" pitchFamily="34" charset="0"/>
              </a:defRPr>
            </a:lvl4pPr>
            <a:lvl5pPr>
              <a:defRPr sz="2000">
                <a:solidFill>
                  <a:schemeClr val="tx1"/>
                </a:solidFill>
                <a:latin typeface="Tahoma" pitchFamily="34" charset="0"/>
                <a:cs typeface="Tahoma" pitchFamily="34" charset="0"/>
              </a:defRPr>
            </a:lvl5pPr>
            <a:lvl6pPr>
              <a:defRPr sz="2000">
                <a:solidFill>
                  <a:schemeClr val="tx1"/>
                </a:solidFill>
                <a:latin typeface="Tahoma" pitchFamily="34" charset="0"/>
                <a:cs typeface="Tahoma" pitchFamily="34" charset="0"/>
              </a:defRPr>
            </a:lvl6pPr>
            <a:lvl7pPr>
              <a:defRPr sz="2000">
                <a:solidFill>
                  <a:schemeClr val="tx1"/>
                </a:solidFill>
                <a:latin typeface="Tahoma" pitchFamily="34" charset="0"/>
                <a:cs typeface="Tahoma" pitchFamily="34" charset="0"/>
              </a:defRPr>
            </a:lvl7pPr>
            <a:lvl8pPr>
              <a:defRPr sz="2000">
                <a:solidFill>
                  <a:schemeClr val="tx1"/>
                </a:solidFill>
                <a:latin typeface="Tahoma" pitchFamily="34" charset="0"/>
                <a:cs typeface="Tahoma" pitchFamily="34" charset="0"/>
              </a:defRPr>
            </a:lvl8pPr>
            <a:lvl9pPr>
              <a:defRPr sz="2000">
                <a:solidFill>
                  <a:schemeClr val="tx1"/>
                </a:solidFill>
                <a:latin typeface="Tahoma" pitchFamily="34" charset="0"/>
                <a:cs typeface="Tahoma" pitchFamily="34" charset="0"/>
              </a:defRPr>
            </a:lvl9pPr>
          </a:lstStyle>
          <a:p>
            <a:pPr defTabSz="914400"/>
            <a:r>
              <a:rPr lang="en-US" altLang="en-US" sz="1200" b="1">
                <a:solidFill>
                  <a:srgbClr val="020202"/>
                </a:solidFill>
                <a:latin typeface="Arial" charset="0"/>
              </a:rPr>
              <a:t>U.S. Department of Health and Human Services. </a:t>
            </a:r>
            <a:r>
              <a:rPr lang="en-US" altLang="en-US" sz="1200" b="1" i="1">
                <a:solidFill>
                  <a:srgbClr val="020202"/>
                </a:solidFill>
                <a:latin typeface="Arial" charset="0"/>
              </a:rPr>
              <a:t>Mental Health: A Report of the Surgeon General</a:t>
            </a:r>
            <a:r>
              <a:rPr lang="en-US" altLang="en-US" sz="1200" b="1">
                <a:solidFill>
                  <a:srgbClr val="020202"/>
                </a:solidFill>
                <a:latin typeface="Arial" charset="0"/>
              </a:rPr>
              <a:t>. </a:t>
            </a:r>
          </a:p>
          <a:p>
            <a:pPr defTabSz="914400"/>
            <a:r>
              <a:rPr lang="en-US" altLang="en-US" sz="1200" b="1">
                <a:solidFill>
                  <a:srgbClr val="020202"/>
                </a:solidFill>
                <a:latin typeface="Arial" charset="0"/>
                <a:hlinkClick r:id="rId4"/>
              </a:rPr>
              <a:t>http://www.surgeongeneral.gov/library/mentalhealth/home.html</a:t>
            </a:r>
            <a:r>
              <a:rPr lang="en-US" altLang="en-US" sz="1200" b="1">
                <a:latin typeface="Arial" charset="0"/>
              </a:rPr>
              <a:t> </a:t>
            </a:r>
          </a:p>
          <a:p>
            <a:pPr defTabSz="914400"/>
            <a:r>
              <a:rPr lang="en-US" altLang="en-US" sz="1200" b="1">
                <a:latin typeface="Arial" charset="0"/>
              </a:rPr>
              <a:t>Family Violence Prevention Fund, </a:t>
            </a:r>
            <a:r>
              <a:rPr lang="en-US" altLang="en-US" sz="1200" b="1" i="1">
                <a:latin typeface="Arial" charset="0"/>
              </a:rPr>
              <a:t>National Consensus Guidelines on Identifying and Responding to Domestic Violence Victimization in Health Care Settings.</a:t>
            </a:r>
            <a:r>
              <a:rPr lang="en-US" altLang="en-US" sz="1200" b="1">
                <a:latin typeface="Arial" charset="0"/>
              </a:rPr>
              <a:t> </a:t>
            </a:r>
            <a:r>
              <a:rPr lang="en-US" altLang="en-US" sz="1200" b="1">
                <a:latin typeface="Arial" charset="0"/>
                <a:hlinkClick r:id="rId5"/>
              </a:rPr>
              <a:t>http://www.endabuse.org/userfiles/file/Consensus.pdf</a:t>
            </a:r>
            <a:endParaRPr lang="en-US" altLang="en-US" sz="1200" b="1">
              <a:latin typeface="Arial"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685800"/>
            <a:ext cx="7772400" cy="914400"/>
          </a:xfrm>
        </p:spPr>
        <p:txBody>
          <a:bodyPr/>
          <a:lstStyle/>
          <a:p>
            <a:r>
              <a:rPr lang="en-US" altLang="en-US" smtClean="0"/>
              <a:t>Why Care: Economic Costs</a:t>
            </a:r>
          </a:p>
        </p:txBody>
      </p:sp>
      <p:sp>
        <p:nvSpPr>
          <p:cNvPr id="23555" name="Rectangle 3"/>
          <p:cNvSpPr>
            <a:spLocks noGrp="1" noChangeArrowheads="1"/>
          </p:cNvSpPr>
          <p:nvPr>
            <p:ph type="body" idx="1"/>
          </p:nvPr>
        </p:nvSpPr>
        <p:spPr>
          <a:xfrm>
            <a:off x="685800" y="1752600"/>
            <a:ext cx="7772400" cy="4343400"/>
          </a:xfrm>
        </p:spPr>
        <p:txBody>
          <a:bodyPr/>
          <a:lstStyle/>
          <a:p>
            <a:pPr>
              <a:lnSpc>
                <a:spcPct val="90000"/>
              </a:lnSpc>
            </a:pPr>
            <a:r>
              <a:rPr lang="en-US" altLang="en-US" smtClean="0"/>
              <a:t>The costs of intimate partner rape, physical assault, and stalking exceed $5.8 billion each year (2003 $)</a:t>
            </a:r>
          </a:p>
          <a:p>
            <a:pPr>
              <a:lnSpc>
                <a:spcPct val="90000"/>
              </a:lnSpc>
            </a:pPr>
            <a:r>
              <a:rPr lang="en-US" altLang="en-US" smtClean="0"/>
              <a:t>nearly $4.1 billion is for direct medical and mental health care services.</a:t>
            </a:r>
          </a:p>
          <a:p>
            <a:pPr>
              <a:lnSpc>
                <a:spcPct val="90000"/>
              </a:lnSpc>
            </a:pPr>
            <a:r>
              <a:rPr lang="en-US" altLang="en-US" smtClean="0"/>
              <a:t>nearly $1.8 billion is indirect costs of lost productivity and earnings</a:t>
            </a:r>
          </a:p>
          <a:p>
            <a:pPr>
              <a:lnSpc>
                <a:spcPct val="90000"/>
              </a:lnSpc>
              <a:buFontTx/>
              <a:buNone/>
            </a:pPr>
            <a:endParaRPr lang="en-US" altLang="en-US" sz="1000" b="1" smtClean="0">
              <a:latin typeface="Arial" charset="0"/>
            </a:endParaRPr>
          </a:p>
          <a:p>
            <a:pPr>
              <a:lnSpc>
                <a:spcPct val="90000"/>
              </a:lnSpc>
              <a:buFontTx/>
              <a:buNone/>
            </a:pPr>
            <a:r>
              <a:rPr lang="en-US" altLang="en-US" sz="1000" b="1" smtClean="0">
                <a:latin typeface="Arial" charset="0"/>
              </a:rPr>
              <a:t>	</a:t>
            </a:r>
            <a:r>
              <a:rPr lang="en-US" altLang="en-US" sz="1200" b="1" smtClean="0">
                <a:latin typeface="Arial" charset="0"/>
              </a:rPr>
              <a:t>National Center for Injury Prevention and Control. </a:t>
            </a:r>
            <a:r>
              <a:rPr lang="en-US" altLang="en-US" sz="1200" b="1" i="1" smtClean="0">
                <a:latin typeface="Arial" charset="0"/>
              </a:rPr>
              <a:t>Costs of Intimate Partner Violence Against Women in the United States. </a:t>
            </a:r>
            <a:r>
              <a:rPr lang="en-US" altLang="en-US" sz="1200" b="1" smtClean="0">
                <a:latin typeface="Arial" charset="0"/>
              </a:rPr>
              <a:t>Atlanta (GA): Centers for Disease Control and Prevention; 2003.</a:t>
            </a:r>
          </a:p>
          <a:p>
            <a:pPr>
              <a:lnSpc>
                <a:spcPct val="90000"/>
              </a:lnSpc>
              <a:buFontTx/>
              <a:buNone/>
            </a:pPr>
            <a:r>
              <a:rPr lang="en-US" altLang="en-US" sz="1200" b="1" smtClean="0">
                <a:latin typeface="Arial" charset="0"/>
              </a:rPr>
              <a:t>	</a:t>
            </a:r>
            <a:r>
              <a:rPr lang="en-US" altLang="en-US" sz="1200" b="1" smtClean="0">
                <a:latin typeface="Arial" charset="0"/>
                <a:hlinkClick r:id="rId3"/>
              </a:rPr>
              <a:t>http://www.cdc.gov/ncipc/pub-res/ipv_cost/ipvbook-final-feb18.pdf</a:t>
            </a:r>
            <a:r>
              <a:rPr lang="en-US" altLang="en-US" sz="1200" b="1" smtClean="0">
                <a:latin typeface="Arial" charset="0"/>
              </a:rPr>
              <a:t> </a:t>
            </a:r>
          </a:p>
          <a:p>
            <a:pPr>
              <a:lnSpc>
                <a:spcPct val="90000"/>
              </a:lnSpc>
              <a:buFontTx/>
              <a:buNone/>
            </a:pPr>
            <a:r>
              <a:rPr lang="en-US" altLang="en-US" sz="1200" b="1" smtClean="0">
                <a:latin typeface="Arial" charset="0"/>
              </a:rPr>
              <a:t>	</a:t>
            </a:r>
          </a:p>
          <a:p>
            <a:pPr>
              <a:lnSpc>
                <a:spcPct val="90000"/>
              </a:lnSpc>
              <a:buFontTx/>
              <a:buNone/>
            </a:pPr>
            <a:r>
              <a:rPr lang="en-US" altLang="en-US" sz="1200" b="1" smtClean="0">
                <a:latin typeface="Arial" charset="0"/>
              </a:rPr>
              <a:t>	CDC, Intimate Partner Violence: Consequences, </a:t>
            </a:r>
            <a:r>
              <a:rPr lang="en-US" altLang="en-US" sz="1200" b="1" smtClean="0">
                <a:latin typeface="Arial" charset="0"/>
                <a:hlinkClick r:id="rId4"/>
              </a:rPr>
              <a:t>http://www.cdc.gov/violenceprevention/intimatepartnerviolence/consequences.html</a:t>
            </a:r>
            <a:r>
              <a:rPr lang="en-US" altLang="en-US" sz="1400" b="1" smtClean="0">
                <a:latin typeface="Arial" charset="0"/>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sz="4000" smtClean="0"/>
              <a:t>Why Care: Battered Women Need Your Help</a:t>
            </a:r>
          </a:p>
        </p:txBody>
      </p:sp>
      <p:sp>
        <p:nvSpPr>
          <p:cNvPr id="24579" name="Rectangle 3"/>
          <p:cNvSpPr>
            <a:spLocks noGrp="1" noChangeArrowheads="1"/>
          </p:cNvSpPr>
          <p:nvPr>
            <p:ph type="body" idx="1"/>
          </p:nvPr>
        </p:nvSpPr>
        <p:spPr>
          <a:xfrm>
            <a:off x="152400" y="2057400"/>
            <a:ext cx="2599944" cy="1752600"/>
          </a:xfrm>
        </p:spPr>
        <p:txBody>
          <a:bodyPr/>
          <a:lstStyle/>
          <a:p>
            <a:pPr marL="0" indent="0" algn="ctr">
              <a:buNone/>
            </a:pPr>
            <a:r>
              <a:rPr lang="en-US" altLang="en-US" dirty="0" smtClean="0"/>
              <a:t>On Sept 17, 2013</a:t>
            </a:r>
          </a:p>
          <a:p>
            <a:pPr marL="0" indent="0" algn="ctr">
              <a:buNone/>
            </a:pPr>
            <a:r>
              <a:rPr lang="en-US" altLang="en-US" b="1" dirty="0" smtClean="0">
                <a:solidFill>
                  <a:srgbClr val="020202"/>
                </a:solidFill>
              </a:rPr>
              <a:t>[one day!]</a:t>
            </a:r>
            <a:endParaRPr lang="en-US" altLang="en-US" sz="1200" b="1" dirty="0" smtClean="0">
              <a:solidFill>
                <a:srgbClr val="020202"/>
              </a:solidFill>
              <a:latin typeface="Arial" charset="0"/>
            </a:endParaRPr>
          </a:p>
        </p:txBody>
      </p:sp>
      <p:sp>
        <p:nvSpPr>
          <p:cNvPr id="2" name="TextBox 1"/>
          <p:cNvSpPr txBox="1"/>
          <p:nvPr/>
        </p:nvSpPr>
        <p:spPr>
          <a:xfrm>
            <a:off x="304800" y="6581001"/>
            <a:ext cx="8534400" cy="276999"/>
          </a:xfrm>
          <a:prstGeom prst="rect">
            <a:avLst/>
          </a:prstGeom>
          <a:noFill/>
        </p:spPr>
        <p:txBody>
          <a:bodyPr wrap="square" rtlCol="0">
            <a:spAutoFit/>
          </a:bodyPr>
          <a:lstStyle/>
          <a:p>
            <a:r>
              <a:rPr lang="en-US" altLang="en-US" sz="1200" b="1" dirty="0"/>
              <a:t>National Network to End Domestic Violence, </a:t>
            </a:r>
            <a:r>
              <a:rPr lang="en-US" altLang="en-US" sz="1200" b="1" i="1" dirty="0"/>
              <a:t>Domestic Violence Counts 2013. </a:t>
            </a:r>
            <a:r>
              <a:rPr lang="en-US" altLang="en-US" sz="1200" b="1" i="1" dirty="0">
                <a:solidFill>
                  <a:srgbClr val="020202"/>
                </a:solidFill>
                <a:hlinkClick r:id="rId3"/>
              </a:rPr>
              <a:t>http://nnedv.org/projects/census.html</a:t>
            </a:r>
            <a:endParaRPr lang="en-US" sz="1200" dirty="0">
              <a:solidFill>
                <a:srgbClr val="020202"/>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475689047"/>
              </p:ext>
            </p:extLst>
          </p:nvPr>
        </p:nvGraphicFramePr>
        <p:xfrm>
          <a:off x="2971800" y="2057401"/>
          <a:ext cx="5719572" cy="3923242"/>
        </p:xfrm>
        <a:graphic>
          <a:graphicData uri="http://schemas.openxmlformats.org/drawingml/2006/table">
            <a:tbl>
              <a:tblPr firstRow="1" bandRow="1">
                <a:tableStyleId>{073A0DAA-6AF3-43AB-8588-CEC1D06C72B9}</a:tableStyleId>
              </a:tblPr>
              <a:tblGrid>
                <a:gridCol w="1906524"/>
                <a:gridCol w="1906524"/>
                <a:gridCol w="1906524"/>
              </a:tblGrid>
              <a:tr h="649535">
                <a:tc>
                  <a:txBody>
                    <a:bodyPr/>
                    <a:lstStyle/>
                    <a:p>
                      <a:endParaRPr lang="en-US" baseline="0" dirty="0"/>
                    </a:p>
                  </a:txBody>
                  <a:tcPr anchor="ctr"/>
                </a:tc>
                <a:tc>
                  <a:txBody>
                    <a:bodyPr/>
                    <a:lstStyle/>
                    <a:p>
                      <a:pPr algn="ctr"/>
                      <a:r>
                        <a:rPr lang="en-US" baseline="0" dirty="0" smtClean="0"/>
                        <a:t>Whole US</a:t>
                      </a:r>
                      <a:endParaRPr lang="en-US" baseline="0" dirty="0"/>
                    </a:p>
                  </a:txBody>
                  <a:tcPr anchor="ctr"/>
                </a:tc>
                <a:tc>
                  <a:txBody>
                    <a:bodyPr/>
                    <a:lstStyle/>
                    <a:p>
                      <a:pPr algn="ctr"/>
                      <a:r>
                        <a:rPr lang="en-US" baseline="0" dirty="0" smtClean="0"/>
                        <a:t>Michigan</a:t>
                      </a:r>
                      <a:endParaRPr lang="en-US" baseline="0" dirty="0"/>
                    </a:p>
                  </a:txBody>
                  <a:tcPr anchor="ctr"/>
                </a:tc>
              </a:tr>
              <a:tr h="649535">
                <a:tc>
                  <a:txBody>
                    <a:bodyPr/>
                    <a:lstStyle/>
                    <a:p>
                      <a:pPr algn="r"/>
                      <a:r>
                        <a:rPr lang="en-US" sz="2000" baseline="0" dirty="0" smtClean="0"/>
                        <a:t>Victims Served</a:t>
                      </a:r>
                      <a:endParaRPr lang="en-US" sz="2000" baseline="0" dirty="0"/>
                    </a:p>
                  </a:txBody>
                  <a:tcPr anchor="ctr"/>
                </a:tc>
                <a:tc>
                  <a:txBody>
                    <a:bodyPr/>
                    <a:lstStyle/>
                    <a:p>
                      <a:pPr algn="ctr"/>
                      <a:r>
                        <a:rPr lang="en-US" sz="2000" baseline="0" dirty="0" smtClean="0"/>
                        <a:t>66,581</a:t>
                      </a:r>
                      <a:endParaRPr lang="en-US" sz="2000" baseline="0" dirty="0"/>
                    </a:p>
                  </a:txBody>
                  <a:tcPr anchor="ctr"/>
                </a:tc>
                <a:tc>
                  <a:txBody>
                    <a:bodyPr/>
                    <a:lstStyle/>
                    <a:p>
                      <a:pPr algn="ctr"/>
                      <a:r>
                        <a:rPr lang="en-US" sz="2000" baseline="0" dirty="0" smtClean="0"/>
                        <a:t>2,293</a:t>
                      </a:r>
                      <a:endParaRPr lang="en-US" sz="2000" baseline="0" dirty="0"/>
                    </a:p>
                  </a:txBody>
                  <a:tcPr anchor="ctr"/>
                </a:tc>
              </a:tr>
              <a:tr h="968797">
                <a:tc>
                  <a:txBody>
                    <a:bodyPr/>
                    <a:lstStyle/>
                    <a:p>
                      <a:pPr algn="r"/>
                      <a:r>
                        <a:rPr lang="en-US" sz="2000" baseline="0" dirty="0" smtClean="0"/>
                        <a:t>Emergency Shelter</a:t>
                      </a:r>
                      <a:endParaRPr lang="en-US" sz="2000" baseline="0" dirty="0"/>
                    </a:p>
                  </a:txBody>
                  <a:tcPr anchor="ctr"/>
                </a:tc>
                <a:tc>
                  <a:txBody>
                    <a:bodyPr/>
                    <a:lstStyle/>
                    <a:p>
                      <a:pPr algn="ctr"/>
                      <a:r>
                        <a:rPr lang="en-US" sz="2000" baseline="0" dirty="0" smtClean="0"/>
                        <a:t>23,517 </a:t>
                      </a:r>
                    </a:p>
                    <a:p>
                      <a:pPr algn="ctr"/>
                      <a:r>
                        <a:rPr lang="en-US" sz="2000" baseline="0" dirty="0" smtClean="0"/>
                        <a:t>(50% children)</a:t>
                      </a:r>
                      <a:endParaRPr lang="en-US" sz="2000" baseline="0" dirty="0"/>
                    </a:p>
                  </a:txBody>
                  <a:tcPr anchor="ctr"/>
                </a:tc>
                <a:tc>
                  <a:txBody>
                    <a:bodyPr/>
                    <a:lstStyle/>
                    <a:p>
                      <a:pPr algn="ctr"/>
                      <a:r>
                        <a:rPr lang="en-US" sz="2000" baseline="0" dirty="0" smtClean="0"/>
                        <a:t>801</a:t>
                      </a:r>
                      <a:endParaRPr lang="en-US" sz="2000" baseline="0" dirty="0"/>
                    </a:p>
                  </a:txBody>
                  <a:tcPr anchor="ctr"/>
                </a:tc>
              </a:tr>
              <a:tr h="649535">
                <a:tc>
                  <a:txBody>
                    <a:bodyPr/>
                    <a:lstStyle/>
                    <a:p>
                      <a:pPr algn="r"/>
                      <a:r>
                        <a:rPr lang="en-US" sz="2000" baseline="0" dirty="0" smtClean="0"/>
                        <a:t>Hotline calls</a:t>
                      </a:r>
                      <a:endParaRPr lang="en-US" sz="2000" baseline="0" dirty="0"/>
                    </a:p>
                  </a:txBody>
                  <a:tcPr anchor="ctr"/>
                </a:tc>
                <a:tc>
                  <a:txBody>
                    <a:bodyPr/>
                    <a:lstStyle/>
                    <a:p>
                      <a:pPr algn="ctr"/>
                      <a:r>
                        <a:rPr lang="en-US" sz="2000" baseline="0" dirty="0" smtClean="0"/>
                        <a:t>20,267</a:t>
                      </a:r>
                      <a:endParaRPr lang="en-US" sz="2000" baseline="0" dirty="0"/>
                    </a:p>
                  </a:txBody>
                  <a:tcPr anchor="ctr"/>
                </a:tc>
                <a:tc>
                  <a:txBody>
                    <a:bodyPr/>
                    <a:lstStyle/>
                    <a:p>
                      <a:pPr algn="ctr"/>
                      <a:r>
                        <a:rPr lang="en-US" sz="2000" baseline="0" dirty="0" smtClean="0"/>
                        <a:t>409</a:t>
                      </a:r>
                      <a:endParaRPr lang="en-US" sz="2000" baseline="0" dirty="0"/>
                    </a:p>
                  </a:txBody>
                  <a:tcPr anchor="ctr"/>
                </a:tc>
              </a:tr>
              <a:tr h="968797">
                <a:tc>
                  <a:txBody>
                    <a:bodyPr/>
                    <a:lstStyle/>
                    <a:p>
                      <a:pPr algn="r"/>
                      <a:r>
                        <a:rPr lang="en-US" sz="2000" b="1" baseline="0" dirty="0" smtClean="0">
                          <a:solidFill>
                            <a:srgbClr val="020202"/>
                          </a:solidFill>
                        </a:rPr>
                        <a:t>Unmet Requests</a:t>
                      </a:r>
                      <a:endParaRPr lang="en-US" sz="2000" b="1" baseline="0" dirty="0">
                        <a:solidFill>
                          <a:srgbClr val="020202"/>
                        </a:solidFill>
                      </a:endParaRPr>
                    </a:p>
                  </a:txBody>
                  <a:tcPr anchor="ctr"/>
                </a:tc>
                <a:tc>
                  <a:txBody>
                    <a:bodyPr/>
                    <a:lstStyle/>
                    <a:p>
                      <a:pPr algn="ctr"/>
                      <a:r>
                        <a:rPr lang="en-US" sz="2000" b="1" baseline="0" dirty="0" smtClean="0">
                          <a:solidFill>
                            <a:srgbClr val="020202"/>
                          </a:solidFill>
                        </a:rPr>
                        <a:t>9,641 </a:t>
                      </a:r>
                    </a:p>
                    <a:p>
                      <a:pPr algn="ctr"/>
                      <a:r>
                        <a:rPr lang="en-US" sz="2000" b="1" baseline="0" dirty="0" smtClean="0">
                          <a:solidFill>
                            <a:srgbClr val="020202"/>
                          </a:solidFill>
                        </a:rPr>
                        <a:t>(5,778 for shelter*)</a:t>
                      </a:r>
                      <a:endParaRPr lang="en-US" sz="2000" b="1" baseline="0" dirty="0">
                        <a:solidFill>
                          <a:srgbClr val="020202"/>
                        </a:solidFill>
                      </a:endParaRPr>
                    </a:p>
                  </a:txBody>
                  <a:tcPr anchor="ctr"/>
                </a:tc>
                <a:tc>
                  <a:txBody>
                    <a:bodyPr/>
                    <a:lstStyle/>
                    <a:p>
                      <a:pPr algn="ctr"/>
                      <a:r>
                        <a:rPr lang="en-US" sz="2000" b="1" baseline="0" dirty="0" smtClean="0">
                          <a:solidFill>
                            <a:srgbClr val="020202"/>
                          </a:solidFill>
                        </a:rPr>
                        <a:t>200</a:t>
                      </a:r>
                      <a:endParaRPr lang="en-US" sz="2000" b="1" baseline="0" dirty="0">
                        <a:solidFill>
                          <a:srgbClr val="020202"/>
                        </a:solidFill>
                      </a:endParaRPr>
                    </a:p>
                  </a:txBody>
                  <a:tcPr anchor="ctr"/>
                </a:tc>
              </a:tr>
            </a:tbl>
          </a:graphicData>
        </a:graphic>
      </p:graphicFrame>
      <p:pic>
        <p:nvPicPr>
          <p:cNvPr id="245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962400"/>
            <a:ext cx="1867227"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971800" y="6019800"/>
            <a:ext cx="5719572" cy="307777"/>
          </a:xfrm>
          <a:prstGeom prst="rect">
            <a:avLst/>
          </a:prstGeom>
          <a:noFill/>
        </p:spPr>
        <p:txBody>
          <a:bodyPr wrap="square" rtlCol="0">
            <a:spAutoFit/>
          </a:bodyPr>
          <a:lstStyle/>
          <a:p>
            <a:pPr algn="ctr"/>
            <a:r>
              <a:rPr lang="en-US" sz="1400" dirty="0" smtClean="0"/>
              <a:t>* 60% return to abuser, 38% homeless or live in car</a:t>
            </a:r>
            <a:endParaRPr lang="en-US" sz="1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609600"/>
            <a:ext cx="7772400" cy="838200"/>
          </a:xfrm>
        </p:spPr>
        <p:txBody>
          <a:bodyPr/>
          <a:lstStyle/>
          <a:p>
            <a:r>
              <a:rPr lang="en-US" altLang="en-US" dirty="0" smtClean="0"/>
              <a:t>Help: Key messages</a:t>
            </a:r>
          </a:p>
        </p:txBody>
      </p:sp>
      <p:sp>
        <p:nvSpPr>
          <p:cNvPr id="37891" name="Rectangle 3"/>
          <p:cNvSpPr>
            <a:spLocks noGrp="1" noChangeArrowheads="1"/>
          </p:cNvSpPr>
          <p:nvPr>
            <p:ph type="body" idx="1"/>
          </p:nvPr>
        </p:nvSpPr>
        <p:spPr>
          <a:xfrm>
            <a:off x="457200" y="1524000"/>
            <a:ext cx="4191000" cy="4800600"/>
          </a:xfrm>
        </p:spPr>
        <p:txBody>
          <a:bodyPr/>
          <a:lstStyle/>
          <a:p>
            <a:pPr>
              <a:lnSpc>
                <a:spcPct val="90000"/>
              </a:lnSpc>
            </a:pPr>
            <a:r>
              <a:rPr lang="en-US" altLang="en-US" sz="2500" dirty="0" smtClean="0"/>
              <a:t>You are not alone</a:t>
            </a:r>
          </a:p>
          <a:p>
            <a:pPr>
              <a:lnSpc>
                <a:spcPct val="90000"/>
              </a:lnSpc>
            </a:pPr>
            <a:r>
              <a:rPr lang="en-US" altLang="en-US" sz="2500" dirty="0" smtClean="0"/>
              <a:t>This is not your fault</a:t>
            </a:r>
          </a:p>
          <a:p>
            <a:pPr lvl="1">
              <a:lnSpc>
                <a:spcPct val="90000"/>
              </a:lnSpc>
            </a:pPr>
            <a:r>
              <a:rPr lang="en-US" altLang="en-US" sz="2000" dirty="0" smtClean="0"/>
              <a:t>How much do you blame the victims of other crimes?</a:t>
            </a:r>
          </a:p>
          <a:p>
            <a:pPr>
              <a:lnSpc>
                <a:spcPct val="90000"/>
              </a:lnSpc>
            </a:pPr>
            <a:r>
              <a:rPr lang="en-US" altLang="en-US" sz="2500" dirty="0" smtClean="0"/>
              <a:t>There is help available</a:t>
            </a:r>
          </a:p>
          <a:p>
            <a:pPr>
              <a:lnSpc>
                <a:spcPct val="90000"/>
              </a:lnSpc>
            </a:pPr>
            <a:r>
              <a:rPr lang="en-US" altLang="en-US" sz="2500" dirty="0" smtClean="0"/>
              <a:t>You [no one] deserves to be treated this way</a:t>
            </a:r>
          </a:p>
          <a:p>
            <a:pPr>
              <a:lnSpc>
                <a:spcPct val="90000"/>
              </a:lnSpc>
            </a:pPr>
            <a:endParaRPr lang="en-US" altLang="en-US" sz="2500" dirty="0"/>
          </a:p>
          <a:p>
            <a:pPr>
              <a:lnSpc>
                <a:spcPct val="90000"/>
              </a:lnSpc>
            </a:pPr>
            <a:r>
              <a:rPr lang="en-US" altLang="en-US" sz="2500" dirty="0" smtClean="0"/>
              <a:t>“Would you like to tell me what happened?”</a:t>
            </a:r>
          </a:p>
          <a:p>
            <a:pPr lvl="1">
              <a:lnSpc>
                <a:spcPct val="90000"/>
              </a:lnSpc>
            </a:pPr>
            <a:r>
              <a:rPr lang="en-US" altLang="en-US" sz="2000" dirty="0" smtClean="0"/>
              <a:t>Don’t trigger blame: Why did you do that, wear that, say that, go there…</a:t>
            </a:r>
          </a:p>
        </p:txBody>
      </p:sp>
      <p:pic>
        <p:nvPicPr>
          <p:cNvPr id="37892" name="Picture 4" descr="you-deserve-it-m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481422"/>
            <a:ext cx="3505200" cy="484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7821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077200" cy="914400"/>
          </a:xfrm>
        </p:spPr>
        <p:txBody>
          <a:bodyPr/>
          <a:lstStyle/>
          <a:p>
            <a:pPr eaLnBrk="1" fontAlgn="auto" hangingPunct="1">
              <a:spcAft>
                <a:spcPts val="0"/>
              </a:spcAft>
              <a:defRPr/>
            </a:pPr>
            <a:r>
              <a:rPr lang="en-US" dirty="0" smtClean="0"/>
              <a:t>Help: How is a survivor feeling?</a:t>
            </a:r>
            <a:endParaRPr lang="en-US" dirty="0"/>
          </a:p>
        </p:txBody>
      </p:sp>
      <p:sp>
        <p:nvSpPr>
          <p:cNvPr id="22531" name="Content Placeholder 2"/>
          <p:cNvSpPr>
            <a:spLocks noGrp="1"/>
          </p:cNvSpPr>
          <p:nvPr>
            <p:ph idx="1"/>
          </p:nvPr>
        </p:nvSpPr>
        <p:spPr>
          <a:xfrm>
            <a:off x="914400" y="1828800"/>
            <a:ext cx="5257800" cy="4343400"/>
          </a:xfrm>
        </p:spPr>
        <p:txBody>
          <a:bodyPr numCol="2"/>
          <a:lstStyle/>
          <a:p>
            <a:pPr eaLnBrk="1" hangingPunct="1"/>
            <a:r>
              <a:rPr lang="en-US" sz="2800" dirty="0" smtClean="0"/>
              <a:t>Responsible</a:t>
            </a:r>
          </a:p>
          <a:p>
            <a:pPr eaLnBrk="1" hangingPunct="1"/>
            <a:r>
              <a:rPr lang="en-US" sz="2800" dirty="0" smtClean="0"/>
              <a:t>Angry</a:t>
            </a:r>
          </a:p>
          <a:p>
            <a:pPr eaLnBrk="1" hangingPunct="1"/>
            <a:r>
              <a:rPr lang="en-US" sz="2800" dirty="0" smtClean="0"/>
              <a:t>Hopeful</a:t>
            </a:r>
          </a:p>
          <a:p>
            <a:pPr eaLnBrk="1" hangingPunct="1"/>
            <a:r>
              <a:rPr lang="en-US" sz="2800" dirty="0" smtClean="0"/>
              <a:t>Scared</a:t>
            </a:r>
          </a:p>
          <a:p>
            <a:pPr eaLnBrk="1" hangingPunct="1"/>
            <a:r>
              <a:rPr lang="en-US" sz="2800" dirty="0" smtClean="0"/>
              <a:t>Unsteady</a:t>
            </a:r>
          </a:p>
          <a:p>
            <a:pPr eaLnBrk="1" hangingPunct="1"/>
            <a:r>
              <a:rPr lang="en-US" sz="2800" dirty="0" smtClean="0"/>
              <a:t>Determined</a:t>
            </a:r>
          </a:p>
          <a:p>
            <a:pPr eaLnBrk="1" hangingPunct="1"/>
            <a:r>
              <a:rPr lang="en-US" sz="2800" dirty="0" smtClean="0"/>
              <a:t>Resilient</a:t>
            </a:r>
          </a:p>
          <a:p>
            <a:pPr eaLnBrk="1" hangingPunct="1"/>
            <a:r>
              <a:rPr lang="en-US" sz="2800" dirty="0" smtClean="0"/>
              <a:t>Victimized</a:t>
            </a:r>
          </a:p>
        </p:txBody>
      </p:sp>
      <p:sp>
        <p:nvSpPr>
          <p:cNvPr id="3" name="TextBox 2"/>
          <p:cNvSpPr txBox="1"/>
          <p:nvPr/>
        </p:nvSpPr>
        <p:spPr>
          <a:xfrm>
            <a:off x="76200" y="6604084"/>
            <a:ext cx="2971800" cy="253916"/>
          </a:xfrm>
          <a:prstGeom prst="rect">
            <a:avLst/>
          </a:prstGeom>
          <a:noFill/>
        </p:spPr>
        <p:txBody>
          <a:bodyPr wrap="square" rtlCol="0">
            <a:spAutoFit/>
          </a:bodyPr>
          <a:lstStyle/>
          <a:p>
            <a:r>
              <a:rPr lang="en-US" sz="1050" dirty="0" smtClean="0"/>
              <a:t>Slide text courtesy of Barbara </a:t>
            </a:r>
            <a:r>
              <a:rPr lang="en-US" sz="1050" dirty="0" err="1" smtClean="0"/>
              <a:t>Niess</a:t>
            </a:r>
            <a:r>
              <a:rPr lang="en-US" sz="1050" dirty="0" smtClean="0"/>
              <a:t>-May</a:t>
            </a:r>
            <a:endParaRPr lang="en-US" sz="105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3009" y="1752600"/>
            <a:ext cx="4518991" cy="4572000"/>
          </a:xfrm>
          <a:prstGeom prst="rect">
            <a:avLst/>
          </a:prstGeom>
        </p:spPr>
      </p:pic>
    </p:spTree>
    <p:extLst>
      <p:ext uri="{BB962C8B-B14F-4D97-AF65-F5344CB8AC3E}">
        <p14:creationId xmlns:p14="http://schemas.microsoft.com/office/powerpoint/2010/main" val="34571965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772400" cy="838200"/>
          </a:xfrm>
        </p:spPr>
        <p:txBody>
          <a:bodyPr/>
          <a:lstStyle/>
          <a:p>
            <a:r>
              <a:rPr lang="en-US" dirty="0" smtClean="0"/>
              <a:t>Help: Understand Love</a:t>
            </a:r>
            <a:endParaRPr lang="en-US" dirty="0"/>
          </a:p>
        </p:txBody>
      </p:sp>
      <p:sp>
        <p:nvSpPr>
          <p:cNvPr id="3" name="Content Placeholder 2"/>
          <p:cNvSpPr>
            <a:spLocks noGrp="1"/>
          </p:cNvSpPr>
          <p:nvPr>
            <p:ph idx="1"/>
          </p:nvPr>
        </p:nvSpPr>
        <p:spPr>
          <a:xfrm>
            <a:off x="533400" y="1752600"/>
            <a:ext cx="7772400" cy="838200"/>
          </a:xfrm>
        </p:spPr>
        <p:txBody>
          <a:bodyPr/>
          <a:lstStyle/>
          <a:p>
            <a:r>
              <a:rPr lang="en-US" dirty="0" smtClean="0"/>
              <a:t>She may love him, not the abuse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2420874"/>
            <a:ext cx="5089566" cy="3918966"/>
          </a:xfrm>
          <a:prstGeom prst="rect">
            <a:avLst/>
          </a:prstGeom>
        </p:spPr>
      </p:pic>
      <p:sp>
        <p:nvSpPr>
          <p:cNvPr id="5" name="TextBox 4"/>
          <p:cNvSpPr txBox="1"/>
          <p:nvPr/>
        </p:nvSpPr>
        <p:spPr>
          <a:xfrm>
            <a:off x="533400" y="2743200"/>
            <a:ext cx="2667000" cy="2554545"/>
          </a:xfrm>
          <a:prstGeom prst="rect">
            <a:avLst/>
          </a:prstGeom>
          <a:noFill/>
        </p:spPr>
        <p:txBody>
          <a:bodyPr wrap="square" rtlCol="0">
            <a:spAutoFit/>
          </a:bodyPr>
          <a:lstStyle/>
          <a:p>
            <a:pPr marL="342900" lvl="0" indent="-342900" defTabSz="914400" eaLnBrk="0" hangingPunct="0">
              <a:spcBef>
                <a:spcPct val="20000"/>
              </a:spcBef>
              <a:buFontTx/>
              <a:buChar char="•"/>
            </a:pPr>
            <a:r>
              <a:rPr lang="en-US" sz="3200" kern="0" dirty="0">
                <a:solidFill>
                  <a:srgbClr val="545472"/>
                </a:solidFill>
                <a:latin typeface="Tahoma"/>
                <a:ea typeface="+mn-ea"/>
              </a:rPr>
              <a:t>She wants the abuse to end, not the relationship</a:t>
            </a:r>
          </a:p>
        </p:txBody>
      </p:sp>
    </p:spTree>
    <p:extLst>
      <p:ext uri="{BB962C8B-B14F-4D97-AF65-F5344CB8AC3E}">
        <p14:creationId xmlns:p14="http://schemas.microsoft.com/office/powerpoint/2010/main" val="1170208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990600"/>
          </a:xfrm>
        </p:spPr>
        <p:txBody>
          <a:bodyPr/>
          <a:lstStyle/>
          <a:p>
            <a:r>
              <a:rPr lang="en-US" dirty="0" smtClean="0"/>
              <a:t>Help: Empower, don’t order</a:t>
            </a:r>
            <a:endParaRPr lang="en-US" dirty="0"/>
          </a:p>
        </p:txBody>
      </p:sp>
      <p:sp>
        <p:nvSpPr>
          <p:cNvPr id="3" name="Content Placeholder 2"/>
          <p:cNvSpPr>
            <a:spLocks noGrp="1"/>
          </p:cNvSpPr>
          <p:nvPr>
            <p:ph idx="1"/>
          </p:nvPr>
        </p:nvSpPr>
        <p:spPr>
          <a:xfrm>
            <a:off x="609600" y="1905000"/>
            <a:ext cx="7772400" cy="1447800"/>
          </a:xfrm>
        </p:spPr>
        <p:txBody>
          <a:bodyPr/>
          <a:lstStyle/>
          <a:p>
            <a:pPr lvl="0">
              <a:lnSpc>
                <a:spcPct val="90000"/>
              </a:lnSpc>
            </a:pPr>
            <a:r>
              <a:rPr lang="en-US" altLang="en-US" sz="2800" dirty="0">
                <a:solidFill>
                  <a:srgbClr val="545472"/>
                </a:solidFill>
              </a:rPr>
              <a:t>DV or SA means person is experiencing profound loss of control over life. </a:t>
            </a:r>
            <a:endParaRPr lang="en-US"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2819400"/>
            <a:ext cx="4367784" cy="3564112"/>
          </a:xfrm>
          <a:prstGeom prst="rect">
            <a:avLst/>
          </a:prstGeom>
        </p:spPr>
      </p:pic>
      <p:sp>
        <p:nvSpPr>
          <p:cNvPr id="5" name="TextBox 4"/>
          <p:cNvSpPr txBox="1"/>
          <p:nvPr/>
        </p:nvSpPr>
        <p:spPr>
          <a:xfrm>
            <a:off x="609600" y="2895600"/>
            <a:ext cx="3200400" cy="3471720"/>
          </a:xfrm>
          <a:prstGeom prst="rect">
            <a:avLst/>
          </a:prstGeom>
          <a:noFill/>
        </p:spPr>
        <p:txBody>
          <a:bodyPr wrap="square" rtlCol="0">
            <a:spAutoFit/>
          </a:bodyPr>
          <a:lstStyle/>
          <a:p>
            <a:pPr lvl="0" algn="ctr">
              <a:lnSpc>
                <a:spcPct val="90000"/>
              </a:lnSpc>
            </a:pPr>
            <a:endParaRPr lang="en-US" altLang="en-US" dirty="0" smtClean="0">
              <a:solidFill>
                <a:srgbClr val="545472"/>
              </a:solidFill>
            </a:endParaRPr>
          </a:p>
          <a:p>
            <a:pPr lvl="0" algn="ctr">
              <a:lnSpc>
                <a:spcPct val="90000"/>
              </a:lnSpc>
            </a:pPr>
            <a:r>
              <a:rPr lang="en-US" altLang="en-US" dirty="0" smtClean="0">
                <a:solidFill>
                  <a:srgbClr val="545472"/>
                </a:solidFill>
              </a:rPr>
              <a:t>Orders </a:t>
            </a:r>
            <a:r>
              <a:rPr lang="en-US" altLang="en-US" dirty="0">
                <a:solidFill>
                  <a:srgbClr val="545472"/>
                </a:solidFill>
              </a:rPr>
              <a:t>or appeals to authority will not be effective. </a:t>
            </a:r>
            <a:endParaRPr lang="en-US" altLang="en-US" dirty="0" smtClean="0">
              <a:solidFill>
                <a:srgbClr val="545472"/>
              </a:solidFill>
            </a:endParaRPr>
          </a:p>
          <a:p>
            <a:pPr lvl="0">
              <a:lnSpc>
                <a:spcPct val="90000"/>
              </a:lnSpc>
            </a:pPr>
            <a:endParaRPr lang="en-US" altLang="en-US" dirty="0" smtClean="0">
              <a:solidFill>
                <a:srgbClr val="545472"/>
              </a:solidFill>
            </a:endParaRPr>
          </a:p>
          <a:p>
            <a:pPr lvl="0">
              <a:lnSpc>
                <a:spcPct val="90000"/>
              </a:lnSpc>
            </a:pPr>
            <a:endParaRPr lang="en-US" altLang="en-US" dirty="0">
              <a:solidFill>
                <a:srgbClr val="545472"/>
              </a:solidFill>
            </a:endParaRPr>
          </a:p>
          <a:p>
            <a:pPr lvl="0">
              <a:lnSpc>
                <a:spcPct val="90000"/>
              </a:lnSpc>
            </a:pPr>
            <a:endParaRPr lang="en-US" altLang="en-US" sz="1400" dirty="0" smtClean="0">
              <a:solidFill>
                <a:srgbClr val="545472"/>
              </a:solidFill>
            </a:endParaRPr>
          </a:p>
          <a:p>
            <a:pPr marL="285750" lvl="0" indent="-285750">
              <a:lnSpc>
                <a:spcPct val="90000"/>
              </a:lnSpc>
              <a:buFont typeface="Arial" pitchFamily="34" charset="0"/>
              <a:buChar char="•"/>
            </a:pPr>
            <a:r>
              <a:rPr lang="en-US" altLang="en-US" sz="2800" dirty="0" smtClean="0">
                <a:solidFill>
                  <a:srgbClr val="545472"/>
                </a:solidFill>
                <a:latin typeface="+mn-lt"/>
              </a:rPr>
              <a:t>Empower </a:t>
            </a:r>
            <a:r>
              <a:rPr lang="en-US" altLang="en-US" sz="2800" dirty="0">
                <a:solidFill>
                  <a:srgbClr val="545472"/>
                </a:solidFill>
                <a:latin typeface="+mn-lt"/>
              </a:rPr>
              <a:t>person by providing options and information so they can choose. </a:t>
            </a:r>
          </a:p>
        </p:txBody>
      </p:sp>
    </p:spTree>
    <p:extLst>
      <p:ext uri="{BB962C8B-B14F-4D97-AF65-F5344CB8AC3E}">
        <p14:creationId xmlns:p14="http://schemas.microsoft.com/office/powerpoint/2010/main" val="2324721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533400" y="914400"/>
            <a:ext cx="3505200" cy="5562600"/>
          </a:xfrm>
        </p:spPr>
        <p:txBody>
          <a:bodyPr/>
          <a:lstStyle/>
          <a:p>
            <a:pPr>
              <a:lnSpc>
                <a:spcPct val="90000"/>
              </a:lnSpc>
            </a:pPr>
            <a:endParaRPr lang="en-US" altLang="en-US" dirty="0" smtClean="0"/>
          </a:p>
          <a:p>
            <a:pPr>
              <a:lnSpc>
                <a:spcPct val="90000"/>
              </a:lnSpc>
            </a:pPr>
            <a:r>
              <a:rPr lang="en-US" altLang="en-US" dirty="0" smtClean="0"/>
              <a:t>What should you know?</a:t>
            </a:r>
          </a:p>
          <a:p>
            <a:pPr>
              <a:lnSpc>
                <a:spcPct val="90000"/>
              </a:lnSpc>
            </a:pPr>
            <a:endParaRPr lang="en-US" altLang="en-US" dirty="0"/>
          </a:p>
          <a:p>
            <a:pPr>
              <a:lnSpc>
                <a:spcPct val="90000"/>
              </a:lnSpc>
            </a:pPr>
            <a:r>
              <a:rPr lang="en-US" altLang="en-US" dirty="0" smtClean="0"/>
              <a:t>Why should you care?</a:t>
            </a:r>
          </a:p>
          <a:p>
            <a:pPr marL="0" indent="0">
              <a:lnSpc>
                <a:spcPct val="90000"/>
              </a:lnSpc>
              <a:buNone/>
            </a:pPr>
            <a:endParaRPr lang="en-US" altLang="en-US" dirty="0" smtClean="0"/>
          </a:p>
          <a:p>
            <a:pPr>
              <a:lnSpc>
                <a:spcPct val="90000"/>
              </a:lnSpc>
            </a:pPr>
            <a:r>
              <a:rPr lang="en-US" altLang="en-US" dirty="0" smtClean="0"/>
              <a:t>What can </a:t>
            </a:r>
            <a:r>
              <a:rPr lang="en-US" altLang="en-US" smtClean="0"/>
              <a:t>you do to help?</a:t>
            </a:r>
            <a:endParaRPr lang="en-US" altLang="en-US" dirty="0" smtClean="0"/>
          </a:p>
        </p:txBody>
      </p:sp>
      <p:pic>
        <p:nvPicPr>
          <p:cNvPr id="17411" name="Picture 4" descr="you-hurt-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914400"/>
            <a:ext cx="426561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5105400" cy="1143000"/>
          </a:xfrm>
        </p:spPr>
        <p:txBody>
          <a:bodyPr/>
          <a:lstStyle/>
          <a:p>
            <a:r>
              <a:rPr lang="en-US" dirty="0" smtClean="0"/>
              <a:t>Help: Safety Plan</a:t>
            </a:r>
            <a:endParaRPr lang="en-US" dirty="0"/>
          </a:p>
        </p:txBody>
      </p:sp>
      <p:sp>
        <p:nvSpPr>
          <p:cNvPr id="3" name="Content Placeholder 2"/>
          <p:cNvSpPr>
            <a:spLocks noGrp="1"/>
          </p:cNvSpPr>
          <p:nvPr>
            <p:ph idx="1"/>
          </p:nvPr>
        </p:nvSpPr>
        <p:spPr>
          <a:xfrm>
            <a:off x="609600" y="1905000"/>
            <a:ext cx="5105400" cy="2057400"/>
          </a:xfrm>
        </p:spPr>
        <p:txBody>
          <a:bodyPr/>
          <a:lstStyle/>
          <a:p>
            <a:r>
              <a:rPr lang="en-US" dirty="0" smtClean="0"/>
              <a:t>Leaving is the most dangerous time. </a:t>
            </a:r>
          </a:p>
          <a:p>
            <a:pPr lvl="1" indent="-342900"/>
            <a:r>
              <a:rPr lang="en-US" sz="2400" dirty="0" smtClean="0"/>
              <a:t>Abuser escalates to re-establish control</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838200"/>
            <a:ext cx="330129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5800" y="4087809"/>
            <a:ext cx="8153400" cy="2012859"/>
          </a:xfrm>
          <a:prstGeom prst="rect">
            <a:avLst/>
          </a:prstGeom>
          <a:noFill/>
        </p:spPr>
        <p:txBody>
          <a:bodyPr wrap="square" rtlCol="0">
            <a:spAutoFit/>
          </a:bodyPr>
          <a:lstStyle/>
          <a:p>
            <a:pPr marL="342900" lvl="0" indent="-342900" defTabSz="914400" eaLnBrk="0" hangingPunct="0">
              <a:spcBef>
                <a:spcPct val="20000"/>
              </a:spcBef>
              <a:buFontTx/>
              <a:buChar char="•"/>
            </a:pPr>
            <a:r>
              <a:rPr lang="en-US" sz="3200" kern="0" dirty="0">
                <a:solidFill>
                  <a:srgbClr val="545472"/>
                </a:solidFill>
                <a:latin typeface="Tahoma"/>
                <a:ea typeface="+mn-ea"/>
              </a:rPr>
              <a:t>“I’m worried about </a:t>
            </a:r>
            <a:r>
              <a:rPr lang="en-US" sz="3200" kern="0" dirty="0" smtClean="0">
                <a:solidFill>
                  <a:srgbClr val="545472"/>
                </a:solidFill>
                <a:latin typeface="Tahoma"/>
                <a:ea typeface="+mn-ea"/>
              </a:rPr>
              <a:t>your safety </a:t>
            </a:r>
            <a:r>
              <a:rPr lang="en-US" sz="3200" kern="0" dirty="0">
                <a:solidFill>
                  <a:srgbClr val="545472"/>
                </a:solidFill>
                <a:latin typeface="Tahoma"/>
                <a:ea typeface="+mn-ea"/>
              </a:rPr>
              <a:t>and would like to help you </a:t>
            </a:r>
            <a:r>
              <a:rPr lang="en-US" sz="3200" kern="0" dirty="0" smtClean="0">
                <a:solidFill>
                  <a:srgbClr val="545472"/>
                </a:solidFill>
                <a:latin typeface="Tahoma"/>
                <a:ea typeface="+mn-ea"/>
              </a:rPr>
              <a:t>make a </a:t>
            </a:r>
            <a:r>
              <a:rPr lang="en-US" sz="3200" kern="0" dirty="0">
                <a:solidFill>
                  <a:srgbClr val="545472"/>
                </a:solidFill>
                <a:latin typeface="Tahoma"/>
                <a:ea typeface="+mn-ea"/>
              </a:rPr>
              <a:t>plan so it will be there if/when you want to leave”</a:t>
            </a:r>
            <a:endParaRPr lang="en-US" sz="3600" kern="0" dirty="0">
              <a:solidFill>
                <a:srgbClr val="545472"/>
              </a:solidFill>
              <a:latin typeface="Tahoma"/>
              <a:ea typeface="+mn-ea"/>
            </a:endParaRPr>
          </a:p>
          <a:p>
            <a:pPr marL="800100" lvl="1" indent="-342900" defTabSz="914400" eaLnBrk="0" hangingPunct="0">
              <a:spcBef>
                <a:spcPct val="20000"/>
              </a:spcBef>
              <a:buFont typeface="Arial" pitchFamily="34" charset="0"/>
              <a:buChar char="•"/>
            </a:pPr>
            <a:r>
              <a:rPr lang="en-US" sz="2400" kern="0" dirty="0">
                <a:solidFill>
                  <a:srgbClr val="545472"/>
                </a:solidFill>
                <a:latin typeface="Tahoma"/>
                <a:ea typeface="+mn-ea"/>
              </a:rPr>
              <a:t>Keys, $, ID, clothing, personal items</a:t>
            </a:r>
          </a:p>
        </p:txBody>
      </p:sp>
    </p:spTree>
    <p:extLst>
      <p:ext uri="{BB962C8B-B14F-4D97-AF65-F5344CB8AC3E}">
        <p14:creationId xmlns:p14="http://schemas.microsoft.com/office/powerpoint/2010/main" val="116064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763000" cy="1143000"/>
          </a:xfrm>
        </p:spPr>
        <p:txBody>
          <a:bodyPr/>
          <a:lstStyle/>
          <a:p>
            <a:r>
              <a:rPr lang="en-US" sz="4200" dirty="0" smtClean="0"/>
              <a:t>Help: Understand (“over”) reactions</a:t>
            </a:r>
            <a:endParaRPr lang="en-US" sz="4200" dirty="0"/>
          </a:p>
        </p:txBody>
      </p:sp>
      <p:sp>
        <p:nvSpPr>
          <p:cNvPr id="3" name="Content Placeholder 2"/>
          <p:cNvSpPr>
            <a:spLocks noGrp="1"/>
          </p:cNvSpPr>
          <p:nvPr>
            <p:ph idx="1"/>
          </p:nvPr>
        </p:nvSpPr>
        <p:spPr>
          <a:xfrm>
            <a:off x="685800" y="1600200"/>
            <a:ext cx="7772400" cy="4572000"/>
          </a:xfrm>
        </p:spPr>
        <p:txBody>
          <a:bodyPr/>
          <a:lstStyle/>
          <a:p>
            <a:r>
              <a:rPr lang="en-US" dirty="0" smtClean="0"/>
              <a:t>May still be minimizing or not sharing all aspects of abuse (esp. sexual abuse)</a:t>
            </a:r>
          </a:p>
          <a:p>
            <a:r>
              <a:rPr lang="en-US" dirty="0" smtClean="0"/>
              <a:t>Past traumas (abuse, incest, rape) and current situations (workplace sexual harassment) can factor into current response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4343400"/>
            <a:ext cx="4087740" cy="2015614"/>
          </a:xfrm>
          <a:prstGeom prst="rect">
            <a:avLst/>
          </a:prstGeom>
        </p:spPr>
      </p:pic>
    </p:spTree>
    <p:extLst>
      <p:ext uri="{BB962C8B-B14F-4D97-AF65-F5344CB8AC3E}">
        <p14:creationId xmlns:p14="http://schemas.microsoft.com/office/powerpoint/2010/main" val="876929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772400" cy="838200"/>
          </a:xfrm>
        </p:spPr>
        <p:txBody>
          <a:bodyPr/>
          <a:lstStyle/>
          <a:p>
            <a:r>
              <a:rPr lang="en-US" dirty="0"/>
              <a:t>Help: Ask for help yourself</a:t>
            </a:r>
          </a:p>
        </p:txBody>
      </p:sp>
      <p:sp>
        <p:nvSpPr>
          <p:cNvPr id="3" name="Content Placeholder 2"/>
          <p:cNvSpPr>
            <a:spLocks noGrp="1"/>
          </p:cNvSpPr>
          <p:nvPr>
            <p:ph idx="1"/>
          </p:nvPr>
        </p:nvSpPr>
        <p:spPr>
          <a:xfrm>
            <a:off x="762000" y="1676400"/>
            <a:ext cx="3886200" cy="3124200"/>
          </a:xfrm>
        </p:spPr>
        <p:txBody>
          <a:bodyPr/>
          <a:lstStyle/>
          <a:p>
            <a:r>
              <a:rPr lang="en-US" dirty="0" smtClean="0"/>
              <a:t>Call DV hotline</a:t>
            </a:r>
          </a:p>
          <a:p>
            <a:pPr marL="0" indent="0">
              <a:buNone/>
            </a:pPr>
            <a:endParaRPr lang="en-US" sz="1200" dirty="0" smtClean="0"/>
          </a:p>
          <a:p>
            <a:pPr marL="0" indent="0">
              <a:buNone/>
            </a:pPr>
            <a:r>
              <a:rPr lang="en-US" sz="2800" dirty="0" smtClean="0"/>
              <a:t>“This is a non-emergency call. I’m trying to help a friend. </a:t>
            </a:r>
          </a:p>
          <a:p>
            <a:pPr marL="0" indent="0">
              <a:buNone/>
            </a:pPr>
            <a:r>
              <a:rPr lang="en-US" sz="2800" dirty="0" smtClean="0"/>
              <a:t>Is this a good time for you?”</a:t>
            </a:r>
            <a:endParaRPr lang="en-US" sz="28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674284"/>
            <a:ext cx="3897472" cy="4574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37616" y="5094982"/>
            <a:ext cx="3810000" cy="1077218"/>
          </a:xfrm>
          <a:prstGeom prst="rect">
            <a:avLst/>
          </a:prstGeom>
          <a:noFill/>
        </p:spPr>
        <p:txBody>
          <a:bodyPr wrap="square" rtlCol="0">
            <a:spAutoFit/>
          </a:bodyPr>
          <a:lstStyle/>
          <a:p>
            <a:r>
              <a:rPr lang="en-US" sz="3200" dirty="0">
                <a:solidFill>
                  <a:srgbClr val="020202"/>
                </a:solidFill>
                <a:latin typeface="+mn-lt"/>
              </a:rPr>
              <a:t>1−800−799−</a:t>
            </a:r>
            <a:r>
              <a:rPr lang="en-US" sz="3200" dirty="0" smtClean="0">
                <a:solidFill>
                  <a:srgbClr val="020202"/>
                </a:solidFill>
                <a:latin typeface="+mn-lt"/>
              </a:rPr>
              <a:t>7233</a:t>
            </a:r>
          </a:p>
          <a:p>
            <a:r>
              <a:rPr lang="en-US" sz="3200" dirty="0">
                <a:solidFill>
                  <a:srgbClr val="020202"/>
                </a:solidFill>
                <a:latin typeface="+mn-lt"/>
              </a:rPr>
              <a:t> </a:t>
            </a:r>
            <a:r>
              <a:rPr lang="en-US" sz="3200" dirty="0" smtClean="0">
                <a:solidFill>
                  <a:srgbClr val="020202"/>
                </a:solidFill>
                <a:latin typeface="+mn-lt"/>
              </a:rPr>
              <a:t>                  SAFE</a:t>
            </a:r>
            <a:endParaRPr lang="en-US" sz="3200" dirty="0">
              <a:solidFill>
                <a:srgbClr val="020202"/>
              </a:solidFill>
              <a:latin typeface="+mn-lt"/>
            </a:endParaRPr>
          </a:p>
        </p:txBody>
      </p:sp>
    </p:spTree>
    <p:extLst>
      <p:ext uri="{BB962C8B-B14F-4D97-AF65-F5344CB8AC3E}">
        <p14:creationId xmlns:p14="http://schemas.microsoft.com/office/powerpoint/2010/main" val="4035231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85800" y="762000"/>
            <a:ext cx="7772400" cy="838200"/>
          </a:xfrm>
        </p:spPr>
        <p:txBody>
          <a:bodyPr/>
          <a:lstStyle/>
          <a:p>
            <a:r>
              <a:rPr lang="en-US" altLang="en-US" dirty="0" smtClean="0"/>
              <a:t>Help: Don’t Give Up</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836877"/>
            <a:ext cx="3371060" cy="357332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1844268"/>
            <a:ext cx="4343400" cy="3565932"/>
          </a:xfrm>
          <a:prstGeom prst="rect">
            <a:avLst/>
          </a:prstGeom>
        </p:spPr>
      </p:pic>
      <p:sp>
        <p:nvSpPr>
          <p:cNvPr id="4" name="TextBox 3"/>
          <p:cNvSpPr txBox="1"/>
          <p:nvPr/>
        </p:nvSpPr>
        <p:spPr>
          <a:xfrm>
            <a:off x="152400" y="5675293"/>
            <a:ext cx="8763000" cy="954107"/>
          </a:xfrm>
          <a:prstGeom prst="rect">
            <a:avLst/>
          </a:prstGeom>
          <a:solidFill>
            <a:schemeClr val="bg1">
              <a:alpha val="65000"/>
            </a:schemeClr>
          </a:solidFill>
        </p:spPr>
        <p:txBody>
          <a:bodyPr wrap="square" rtlCol="0">
            <a:spAutoFit/>
          </a:bodyPr>
          <a:lstStyle/>
          <a:p>
            <a:pPr algn="ctr"/>
            <a:r>
              <a:rPr lang="en-US" sz="2800" dirty="0" smtClean="0"/>
              <a:t>Paul’s Domestic Violence </a:t>
            </a:r>
            <a:r>
              <a:rPr lang="en-US" sz="2800" dirty="0"/>
              <a:t>class webpage: </a:t>
            </a:r>
            <a:r>
              <a:rPr lang="en-US" sz="2800" dirty="0">
                <a:hlinkClick r:id="rId5"/>
              </a:rPr>
              <a:t>http://</a:t>
            </a:r>
            <a:r>
              <a:rPr lang="en-US" sz="2800" dirty="0" smtClean="0">
                <a:hlinkClick r:id="rId5"/>
              </a:rPr>
              <a:t>paulsjusticepage.com/emu/crm550.htm</a:t>
            </a:r>
            <a:r>
              <a:rPr lang="en-US" sz="2800" dirty="0" smtClean="0"/>
              <a:t> </a:t>
            </a:r>
            <a:endParaRPr lang="en-US" sz="28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600200"/>
            <a:ext cx="7315200" cy="4572000"/>
          </a:xfrm>
          <a:solidFill>
            <a:schemeClr val="accent3"/>
          </a:solidFill>
        </p:spPr>
        <p:txBody>
          <a:bodyPr lIns="548640" tIns="457200" rIns="548640" bIns="182880"/>
          <a:lstStyle/>
          <a:p>
            <a:pPr marL="0" indent="0">
              <a:buNone/>
            </a:pPr>
            <a:r>
              <a:rPr lang="en-US" sz="1800" dirty="0" smtClean="0"/>
              <a:t>Dr. Paul Leighton is a professor in the Department of Sociology, Anthropology &amp; Criminology at Eastern Michigan University. He has been teaching a graduate level course on domestic violence and sexual assault for most of the 17 years he has been at EMU. Leighton served six years, including two as president, on the board of SafeHouseCenter.org. </a:t>
            </a:r>
          </a:p>
          <a:p>
            <a:pPr marL="0" indent="0">
              <a:buNone/>
            </a:pPr>
            <a:endParaRPr lang="en-US" sz="1800" dirty="0"/>
          </a:p>
          <a:p>
            <a:pPr marL="0" indent="0">
              <a:buNone/>
            </a:pPr>
            <a:r>
              <a:rPr lang="en-US" sz="1800" dirty="0" smtClean="0"/>
              <a:t>More information about him is available on his website, </a:t>
            </a:r>
          </a:p>
          <a:p>
            <a:pPr marL="0" indent="0">
              <a:buNone/>
            </a:pPr>
            <a:r>
              <a:rPr lang="en-US" sz="1800" dirty="0">
                <a:hlinkClick r:id="rId2"/>
              </a:rPr>
              <a:t>http://</a:t>
            </a:r>
            <a:r>
              <a:rPr lang="en-US" sz="1800" dirty="0" smtClean="0">
                <a:hlinkClick r:id="rId2"/>
              </a:rPr>
              <a:t>paulsjusticepage.com/paul/pauls-cv.htm</a:t>
            </a:r>
            <a:endParaRPr lang="en-US" sz="1800" dirty="0" smtClean="0"/>
          </a:p>
          <a:p>
            <a:pPr marL="0" indent="0">
              <a:buNone/>
            </a:pPr>
            <a:endParaRPr lang="en-US" sz="1800" dirty="0" smtClean="0"/>
          </a:p>
          <a:p>
            <a:pPr marL="0" indent="0">
              <a:buNone/>
            </a:pPr>
            <a:r>
              <a:rPr lang="en-US" sz="1800" dirty="0" smtClean="0"/>
              <a:t>His DV and SA class</a:t>
            </a:r>
          </a:p>
          <a:p>
            <a:pPr marL="0" indent="0">
              <a:buNone/>
            </a:pPr>
            <a:r>
              <a:rPr lang="en-US" sz="1800" dirty="0">
                <a:hlinkClick r:id="rId3"/>
              </a:rPr>
              <a:t>http://</a:t>
            </a:r>
            <a:r>
              <a:rPr lang="en-US" sz="1800" dirty="0" smtClean="0">
                <a:hlinkClick r:id="rId3"/>
              </a:rPr>
              <a:t>paulsjusticepage.com/emu/crm550.htm</a:t>
            </a:r>
            <a:endParaRPr lang="en-US" sz="1800" dirty="0" smtClean="0"/>
          </a:p>
          <a:p>
            <a:pPr marL="0" indent="0">
              <a:buNone/>
            </a:pPr>
            <a:endParaRPr lang="en-US" sz="1800" dirty="0"/>
          </a:p>
          <a:p>
            <a:pPr marL="0" indent="0">
              <a:buNone/>
            </a:pPr>
            <a:endParaRPr lang="en-US" sz="1800" dirty="0"/>
          </a:p>
        </p:txBody>
      </p:sp>
    </p:spTree>
    <p:extLst>
      <p:ext uri="{BB962C8B-B14F-4D97-AF65-F5344CB8AC3E}">
        <p14:creationId xmlns:p14="http://schemas.microsoft.com/office/powerpoint/2010/main" val="150140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609600"/>
            <a:ext cx="7772400" cy="838200"/>
          </a:xfrm>
        </p:spPr>
        <p:txBody>
          <a:bodyPr/>
          <a:lstStyle/>
          <a:p>
            <a:r>
              <a:rPr lang="en-US" altLang="en-US" smtClean="0"/>
              <a:t>Know: DV definition </a:t>
            </a:r>
          </a:p>
        </p:txBody>
      </p:sp>
      <p:sp>
        <p:nvSpPr>
          <p:cNvPr id="26627" name="Rectangle 3"/>
          <p:cNvSpPr>
            <a:spLocks noGrp="1" noChangeArrowheads="1"/>
          </p:cNvSpPr>
          <p:nvPr>
            <p:ph type="body" idx="1"/>
          </p:nvPr>
        </p:nvSpPr>
        <p:spPr>
          <a:xfrm>
            <a:off x="152400" y="1447800"/>
            <a:ext cx="5334000" cy="5068888"/>
          </a:xfrm>
        </p:spPr>
        <p:txBody>
          <a:bodyPr/>
          <a:lstStyle/>
          <a:p>
            <a:pPr>
              <a:lnSpc>
                <a:spcPct val="80000"/>
              </a:lnSpc>
            </a:pPr>
            <a:r>
              <a:rPr lang="en-US" altLang="en-US" sz="2400" dirty="0" smtClean="0"/>
              <a:t>Intimate partner violence is a pattern of assaultive and coercive behaviors that may include inflicted physical injury, psychological abuse, sexual assault, progressive social isolation, stalking, deprivation, intimidation and threats. These behaviors are perpetrated by someone who is, was, or wishes to be involved in an intimate or dating relationship with an adult or adolescent, and are aimed at establishing control by one partner over the other.</a:t>
            </a:r>
          </a:p>
          <a:p>
            <a:pPr>
              <a:lnSpc>
                <a:spcPct val="80000"/>
              </a:lnSpc>
              <a:buFontTx/>
              <a:buNone/>
            </a:pPr>
            <a:r>
              <a:rPr lang="en-US" altLang="en-US" sz="1400" b="1" dirty="0" smtClean="0">
                <a:latin typeface="Arial" charset="0"/>
              </a:rPr>
              <a:t>Family Violence Prevention Fund.</a:t>
            </a:r>
            <a:r>
              <a:rPr lang="en-US" altLang="en-US" sz="1400" b="1" i="1" dirty="0" smtClean="0">
                <a:latin typeface="Arial" charset="0"/>
              </a:rPr>
              <a:t> National Consensus Guidelines on Identifying and Responding to Domestic Violence Victimization in Health Care Settings</a:t>
            </a:r>
            <a:r>
              <a:rPr lang="en-US" altLang="en-US" sz="1400" b="1" dirty="0" smtClean="0">
                <a:latin typeface="Arial" charset="0"/>
              </a:rPr>
              <a:t>. </a:t>
            </a:r>
          </a:p>
          <a:p>
            <a:pPr>
              <a:lnSpc>
                <a:spcPct val="80000"/>
              </a:lnSpc>
              <a:buFontTx/>
              <a:buNone/>
            </a:pPr>
            <a:r>
              <a:rPr lang="en-US" altLang="en-US" sz="1400" b="1" dirty="0" smtClean="0">
                <a:latin typeface="Arial" charset="0"/>
                <a:hlinkClick r:id="rId3"/>
              </a:rPr>
              <a:t>http://www.endabuse.org/userfiles/file/Consensus.pdf</a:t>
            </a:r>
            <a:endParaRPr lang="en-US" altLang="en-US" sz="1400" b="1" dirty="0" smtClean="0">
              <a:latin typeface="Arial" charset="0"/>
            </a:endParaRPr>
          </a:p>
        </p:txBody>
      </p:sp>
      <p:pic>
        <p:nvPicPr>
          <p:cNvPr id="26628" name="Picture 4" descr="K-love-shouldnt-hu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4188" y="1371600"/>
            <a:ext cx="3351212"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1239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dirty="0" smtClean="0"/>
              <a:t>Know: Key Aspects</a:t>
            </a:r>
            <a:endParaRPr lang="en-US" dirty="0"/>
          </a:p>
        </p:txBody>
      </p:sp>
      <p:sp>
        <p:nvSpPr>
          <p:cNvPr id="3" name="Content Placeholder 2"/>
          <p:cNvSpPr>
            <a:spLocks noGrp="1"/>
          </p:cNvSpPr>
          <p:nvPr>
            <p:ph idx="1"/>
          </p:nvPr>
        </p:nvSpPr>
        <p:spPr>
          <a:xfrm>
            <a:off x="1143000" y="2819400"/>
            <a:ext cx="2862606" cy="1600200"/>
          </a:xfrm>
        </p:spPr>
        <p:txBody>
          <a:bodyPr/>
          <a:lstStyle/>
          <a:p>
            <a:r>
              <a:rPr lang="en-US" i="1" dirty="0" smtClean="0"/>
              <a:t>Pattern of Coercive Behavior</a:t>
            </a:r>
            <a:endParaRPr lang="en-US" i="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923761"/>
            <a:ext cx="3168192" cy="4472742"/>
          </a:xfrm>
          <a:prstGeom prst="rect">
            <a:avLst/>
          </a:prstGeom>
        </p:spPr>
      </p:pic>
    </p:spTree>
    <p:extLst>
      <p:ext uri="{BB962C8B-B14F-4D97-AF65-F5344CB8AC3E}">
        <p14:creationId xmlns:p14="http://schemas.microsoft.com/office/powerpoint/2010/main" val="2918404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8600" y="1371600"/>
            <a:ext cx="3124200" cy="4800600"/>
          </a:xfrm>
        </p:spPr>
        <p:txBody>
          <a:bodyPr/>
          <a:lstStyle/>
          <a:p>
            <a:r>
              <a:rPr lang="en-US" altLang="en-US" sz="4000" dirty="0" smtClean="0"/>
              <a:t>Know: Power and Control Wheel </a:t>
            </a:r>
          </a:p>
        </p:txBody>
      </p:sp>
      <p:pic>
        <p:nvPicPr>
          <p:cNvPr id="27651"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429000" y="838200"/>
            <a:ext cx="5640252" cy="560464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76200" y="6112728"/>
            <a:ext cx="4038600" cy="307777"/>
          </a:xfrm>
          <a:prstGeom prst="rect">
            <a:avLst/>
          </a:prstGeom>
          <a:noFill/>
        </p:spPr>
        <p:txBody>
          <a:bodyPr wrap="square" rtlCol="0">
            <a:spAutoFit/>
          </a:bodyPr>
          <a:lstStyle/>
          <a:p>
            <a:r>
              <a:rPr lang="en-US" sz="1400" dirty="0"/>
              <a:t>http://www.ncdsv.org/publications_wheel.html</a:t>
            </a:r>
          </a:p>
        </p:txBody>
      </p:sp>
    </p:spTree>
    <p:extLst>
      <p:ext uri="{BB962C8B-B14F-4D97-AF65-F5344CB8AC3E}">
        <p14:creationId xmlns:p14="http://schemas.microsoft.com/office/powerpoint/2010/main" val="1509473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8600" y="1371600"/>
            <a:ext cx="2671167" cy="3733800"/>
          </a:xfrm>
        </p:spPr>
        <p:txBody>
          <a:bodyPr/>
          <a:lstStyle/>
          <a:p>
            <a:r>
              <a:rPr lang="en-US" altLang="en-US" sz="4000" dirty="0" smtClean="0"/>
              <a:t>Think About: Equality Wheel </a:t>
            </a:r>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9767" y="838200"/>
            <a:ext cx="6174383"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 y="6112728"/>
            <a:ext cx="4038600" cy="307777"/>
          </a:xfrm>
          <a:prstGeom prst="rect">
            <a:avLst/>
          </a:prstGeom>
          <a:noFill/>
        </p:spPr>
        <p:txBody>
          <a:bodyPr wrap="square" rtlCol="0">
            <a:spAutoFit/>
          </a:bodyPr>
          <a:lstStyle/>
          <a:p>
            <a:r>
              <a:rPr lang="en-US" sz="1400" dirty="0"/>
              <a:t>http://www.ncdsv.org/publications_wheel.html</a:t>
            </a:r>
          </a:p>
        </p:txBody>
      </p:sp>
    </p:spTree>
    <p:extLst>
      <p:ext uri="{BB962C8B-B14F-4D97-AF65-F5344CB8AC3E}">
        <p14:creationId xmlns:p14="http://schemas.microsoft.com/office/powerpoint/2010/main" val="1567077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533400"/>
            <a:ext cx="7772400" cy="914400"/>
          </a:xfrm>
        </p:spPr>
        <p:txBody>
          <a:bodyPr/>
          <a:lstStyle/>
          <a:p>
            <a:r>
              <a:rPr lang="en-US" altLang="en-US" smtClean="0"/>
              <a:t>Know: DV can happen to</a:t>
            </a:r>
          </a:p>
        </p:txBody>
      </p:sp>
      <p:sp>
        <p:nvSpPr>
          <p:cNvPr id="28675" name="Rectangle 3"/>
          <p:cNvSpPr>
            <a:spLocks noGrp="1" noChangeArrowheads="1"/>
          </p:cNvSpPr>
          <p:nvPr>
            <p:ph type="body" idx="1"/>
          </p:nvPr>
        </p:nvSpPr>
        <p:spPr>
          <a:xfrm>
            <a:off x="5638800" y="1600200"/>
            <a:ext cx="2971800" cy="4800600"/>
          </a:xfrm>
        </p:spPr>
        <p:txBody>
          <a:bodyPr/>
          <a:lstStyle/>
          <a:p>
            <a:r>
              <a:rPr lang="en-US" altLang="en-US" sz="2800" smtClean="0"/>
              <a:t>Teens</a:t>
            </a:r>
          </a:p>
          <a:p>
            <a:r>
              <a:rPr lang="en-US" altLang="en-US" sz="2800" smtClean="0"/>
              <a:t>Senior citizens</a:t>
            </a:r>
          </a:p>
          <a:p>
            <a:r>
              <a:rPr lang="en-US" altLang="en-US" sz="2800" smtClean="0"/>
              <a:t>All classes</a:t>
            </a:r>
          </a:p>
          <a:p>
            <a:r>
              <a:rPr lang="en-US" altLang="en-US" sz="2800" smtClean="0"/>
              <a:t>All races</a:t>
            </a:r>
          </a:p>
          <a:p>
            <a:r>
              <a:rPr lang="en-US" altLang="en-US" sz="2800" smtClean="0"/>
              <a:t>All religions</a:t>
            </a:r>
          </a:p>
          <a:p>
            <a:r>
              <a:rPr lang="en-US" altLang="en-US" sz="2800" smtClean="0"/>
              <a:t>Gays/lesbians</a:t>
            </a:r>
          </a:p>
          <a:p>
            <a:r>
              <a:rPr lang="en-US" altLang="en-US" sz="2800" smtClean="0"/>
              <a:t>Men in heterosexual relationships</a:t>
            </a:r>
          </a:p>
        </p:txBody>
      </p:sp>
      <p:sp>
        <p:nvSpPr>
          <p:cNvPr id="28676" name="Text Box 5"/>
          <p:cNvSpPr txBox="1">
            <a:spLocks noChangeArrowheads="1"/>
          </p:cNvSpPr>
          <p:nvPr/>
        </p:nvSpPr>
        <p:spPr bwMode="auto">
          <a:xfrm>
            <a:off x="685800" y="1673225"/>
            <a:ext cx="45720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Tahoma" pitchFamily="34" charset="0"/>
              </a:defRPr>
            </a:lvl1pPr>
            <a:lvl2pPr marL="742950" indent="-285750">
              <a:defRPr sz="2800">
                <a:solidFill>
                  <a:schemeClr val="tx1"/>
                </a:solidFill>
                <a:latin typeface="Tahoma" pitchFamily="34" charset="0"/>
                <a:cs typeface="Tahoma" pitchFamily="34" charset="0"/>
              </a:defRPr>
            </a:lvl2pPr>
            <a:lvl3pPr>
              <a:defRPr sz="2400">
                <a:solidFill>
                  <a:schemeClr val="tx1"/>
                </a:solidFill>
                <a:latin typeface="Tahoma" pitchFamily="34" charset="0"/>
                <a:cs typeface="Tahoma" pitchFamily="34" charset="0"/>
              </a:defRPr>
            </a:lvl3pPr>
            <a:lvl4pPr>
              <a:defRPr sz="2000">
                <a:solidFill>
                  <a:schemeClr val="tx1"/>
                </a:solidFill>
                <a:latin typeface="Tahoma" pitchFamily="34" charset="0"/>
                <a:cs typeface="Tahoma" pitchFamily="34" charset="0"/>
              </a:defRPr>
            </a:lvl4pPr>
            <a:lvl5pPr>
              <a:defRPr sz="2000">
                <a:solidFill>
                  <a:schemeClr val="tx1"/>
                </a:solidFill>
                <a:latin typeface="Tahoma" pitchFamily="34" charset="0"/>
                <a:cs typeface="Tahoma" pitchFamily="34" charset="0"/>
              </a:defRPr>
            </a:lvl5pPr>
            <a:lvl6pPr>
              <a:defRPr sz="2000">
                <a:solidFill>
                  <a:schemeClr val="tx1"/>
                </a:solidFill>
                <a:latin typeface="Tahoma" pitchFamily="34" charset="0"/>
                <a:cs typeface="Tahoma" pitchFamily="34" charset="0"/>
              </a:defRPr>
            </a:lvl6pPr>
            <a:lvl7pPr>
              <a:defRPr sz="2000">
                <a:solidFill>
                  <a:schemeClr val="tx1"/>
                </a:solidFill>
                <a:latin typeface="Tahoma" pitchFamily="34" charset="0"/>
                <a:cs typeface="Tahoma" pitchFamily="34" charset="0"/>
              </a:defRPr>
            </a:lvl7pPr>
            <a:lvl8pPr>
              <a:defRPr sz="2000">
                <a:solidFill>
                  <a:schemeClr val="tx1"/>
                </a:solidFill>
                <a:latin typeface="Tahoma" pitchFamily="34" charset="0"/>
                <a:cs typeface="Tahoma" pitchFamily="34" charset="0"/>
              </a:defRPr>
            </a:lvl8pPr>
            <a:lvl9pPr>
              <a:defRPr sz="2000">
                <a:solidFill>
                  <a:schemeClr val="tx1"/>
                </a:solidFill>
                <a:latin typeface="Tahoma" pitchFamily="34" charset="0"/>
                <a:cs typeface="Tahoma" pitchFamily="34" charset="0"/>
              </a:defRPr>
            </a:lvl9pPr>
          </a:lstStyle>
          <a:p>
            <a:pPr defTabSz="914400">
              <a:buFontTx/>
              <a:buChar char="•"/>
            </a:pPr>
            <a:r>
              <a:rPr lang="en-US" altLang="en-US" sz="2800"/>
              <a:t> Generally MEN’S VIOLENCE AGAISNT WOMEN </a:t>
            </a:r>
          </a:p>
          <a:p>
            <a:pPr defTabSz="914400">
              <a:buFontTx/>
              <a:buChar char="•"/>
            </a:pPr>
            <a:r>
              <a:rPr lang="en-US" altLang="en-US" sz="2800"/>
              <a:t>Among violent crimes against a spouse, 86.1% of the offenders were male; against a boyfriend or girlfriend, 82.4%*</a:t>
            </a:r>
          </a:p>
        </p:txBody>
      </p:sp>
      <p:sp>
        <p:nvSpPr>
          <p:cNvPr id="28677" name="Text Box 6"/>
          <p:cNvSpPr txBox="1">
            <a:spLocks noChangeArrowheads="1"/>
          </p:cNvSpPr>
          <p:nvPr/>
        </p:nvSpPr>
        <p:spPr bwMode="auto">
          <a:xfrm>
            <a:off x="304800" y="5562600"/>
            <a:ext cx="44196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Tahoma" pitchFamily="34" charset="0"/>
              </a:defRPr>
            </a:lvl1pPr>
            <a:lvl2pPr marL="742950" indent="-285750">
              <a:defRPr sz="2800">
                <a:solidFill>
                  <a:schemeClr val="tx1"/>
                </a:solidFill>
                <a:latin typeface="Tahoma" pitchFamily="34" charset="0"/>
                <a:cs typeface="Tahoma" pitchFamily="34" charset="0"/>
              </a:defRPr>
            </a:lvl2pPr>
            <a:lvl3pPr>
              <a:defRPr sz="2400">
                <a:solidFill>
                  <a:schemeClr val="tx1"/>
                </a:solidFill>
                <a:latin typeface="Tahoma" pitchFamily="34" charset="0"/>
                <a:cs typeface="Tahoma" pitchFamily="34" charset="0"/>
              </a:defRPr>
            </a:lvl3pPr>
            <a:lvl4pPr>
              <a:defRPr sz="2000">
                <a:solidFill>
                  <a:schemeClr val="tx1"/>
                </a:solidFill>
                <a:latin typeface="Tahoma" pitchFamily="34" charset="0"/>
                <a:cs typeface="Tahoma" pitchFamily="34" charset="0"/>
              </a:defRPr>
            </a:lvl4pPr>
            <a:lvl5pPr>
              <a:defRPr sz="2000">
                <a:solidFill>
                  <a:schemeClr val="tx1"/>
                </a:solidFill>
                <a:latin typeface="Tahoma" pitchFamily="34" charset="0"/>
                <a:cs typeface="Tahoma" pitchFamily="34" charset="0"/>
              </a:defRPr>
            </a:lvl5pPr>
            <a:lvl6pPr>
              <a:defRPr sz="2000">
                <a:solidFill>
                  <a:schemeClr val="tx1"/>
                </a:solidFill>
                <a:latin typeface="Tahoma" pitchFamily="34" charset="0"/>
                <a:cs typeface="Tahoma" pitchFamily="34" charset="0"/>
              </a:defRPr>
            </a:lvl6pPr>
            <a:lvl7pPr>
              <a:defRPr sz="2000">
                <a:solidFill>
                  <a:schemeClr val="tx1"/>
                </a:solidFill>
                <a:latin typeface="Tahoma" pitchFamily="34" charset="0"/>
                <a:cs typeface="Tahoma" pitchFamily="34" charset="0"/>
              </a:defRPr>
            </a:lvl7pPr>
            <a:lvl8pPr>
              <a:defRPr sz="2000">
                <a:solidFill>
                  <a:schemeClr val="tx1"/>
                </a:solidFill>
                <a:latin typeface="Tahoma" pitchFamily="34" charset="0"/>
                <a:cs typeface="Tahoma" pitchFamily="34" charset="0"/>
              </a:defRPr>
            </a:lvl8pPr>
            <a:lvl9pPr>
              <a:defRPr sz="2000">
                <a:solidFill>
                  <a:schemeClr val="tx1"/>
                </a:solidFill>
                <a:latin typeface="Tahoma" pitchFamily="34" charset="0"/>
                <a:cs typeface="Tahoma" pitchFamily="34" charset="0"/>
              </a:defRPr>
            </a:lvl9pPr>
          </a:lstStyle>
          <a:p>
            <a:pPr defTabSz="914400">
              <a:spcBef>
                <a:spcPct val="50000"/>
              </a:spcBef>
              <a:buFontTx/>
              <a:buChar char="•"/>
            </a:pPr>
            <a:r>
              <a:rPr lang="en-US" altLang="en-US" sz="1200" b="1">
                <a:latin typeface="Arial" charset="0"/>
              </a:rPr>
              <a:t>Bureau of Justice Statistics, </a:t>
            </a:r>
            <a:r>
              <a:rPr lang="en-US" altLang="en-US" sz="1200" b="1" i="1">
                <a:latin typeface="Arial" charset="0"/>
              </a:rPr>
              <a:t>Family Violence Statistics</a:t>
            </a:r>
            <a:r>
              <a:rPr lang="en-US" altLang="en-US" sz="1200" b="1">
                <a:latin typeface="Arial" charset="0"/>
              </a:rPr>
              <a:t> (2005, NCJ 207846) </a:t>
            </a:r>
            <a:r>
              <a:rPr lang="en-US" altLang="en-US" sz="1200" b="1">
                <a:latin typeface="Arial" charset="0"/>
                <a:hlinkClick r:id="rId3"/>
              </a:rPr>
              <a:t>http://bjs.ojp.usdoj.gov/content/pub/pdf/fvs.pdf</a:t>
            </a:r>
            <a:r>
              <a:rPr lang="en-US" altLang="en-US" sz="1200" b="1">
                <a:latin typeface="Arial" charset="0"/>
              </a:rPr>
              <a:t> </a:t>
            </a:r>
          </a:p>
        </p:txBody>
      </p:sp>
    </p:spTree>
    <p:extLst>
      <p:ext uri="{BB962C8B-B14F-4D97-AF65-F5344CB8AC3E}">
        <p14:creationId xmlns:p14="http://schemas.microsoft.com/office/powerpoint/2010/main" val="4051373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idx="4294967295"/>
          </p:nvPr>
        </p:nvSpPr>
        <p:spPr>
          <a:xfrm>
            <a:off x="685800" y="609600"/>
            <a:ext cx="7772400" cy="914400"/>
          </a:xfrm>
        </p:spPr>
        <p:txBody>
          <a:bodyPr/>
          <a:lstStyle/>
          <a:p>
            <a:r>
              <a:rPr lang="en-US" altLang="en-US" smtClean="0"/>
              <a:t>Know: Sexual Assault</a:t>
            </a:r>
          </a:p>
        </p:txBody>
      </p:sp>
      <p:sp>
        <p:nvSpPr>
          <p:cNvPr id="29699" name="Content Placeholder 2"/>
          <p:cNvSpPr>
            <a:spLocks noGrp="1"/>
          </p:cNvSpPr>
          <p:nvPr>
            <p:ph idx="4294967295"/>
          </p:nvPr>
        </p:nvSpPr>
        <p:spPr>
          <a:xfrm>
            <a:off x="685800" y="1600200"/>
            <a:ext cx="7772400" cy="4724400"/>
          </a:xfrm>
        </p:spPr>
        <p:txBody>
          <a:bodyPr/>
          <a:lstStyle/>
          <a:p>
            <a:pPr algn="ctr">
              <a:buFontTx/>
              <a:buNone/>
            </a:pPr>
            <a:r>
              <a:rPr lang="en-US" altLang="en-US" b="1" smtClean="0"/>
              <a:t>Any sexual act committed without consent, through force, coercion or intimidation and/or when an individual is unable to freely and knowingly give consent</a:t>
            </a:r>
          </a:p>
          <a:p>
            <a:endParaRPr lang="en-US" altLang="en-US" sz="1400" smtClean="0"/>
          </a:p>
          <a:p>
            <a:r>
              <a:rPr lang="en-US" altLang="en-US" sz="2800" smtClean="0"/>
              <a:t>Wives can be raped by husbands</a:t>
            </a:r>
          </a:p>
          <a:p>
            <a:r>
              <a:rPr lang="en-US" altLang="en-US" sz="2800" smtClean="0"/>
              <a:t>According to Michigan law, people who are drugged, incapacitated or under the age of 16 are deemed unable to give consent.</a:t>
            </a:r>
          </a:p>
        </p:txBody>
      </p:sp>
    </p:spTree>
    <p:extLst>
      <p:ext uri="{BB962C8B-B14F-4D97-AF65-F5344CB8AC3E}">
        <p14:creationId xmlns:p14="http://schemas.microsoft.com/office/powerpoint/2010/main" val="33184256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609600"/>
            <a:ext cx="7772400" cy="838200"/>
          </a:xfrm>
        </p:spPr>
        <p:txBody>
          <a:bodyPr/>
          <a:lstStyle/>
          <a:p>
            <a:r>
              <a:rPr lang="en-US" altLang="en-US" smtClean="0"/>
              <a:t>Know: DV is hidden</a:t>
            </a:r>
          </a:p>
        </p:txBody>
      </p:sp>
      <p:sp>
        <p:nvSpPr>
          <p:cNvPr id="30723" name="Rectangle 3"/>
          <p:cNvSpPr>
            <a:spLocks noGrp="1" noChangeArrowheads="1"/>
          </p:cNvSpPr>
          <p:nvPr>
            <p:ph type="body" idx="1"/>
          </p:nvPr>
        </p:nvSpPr>
        <p:spPr>
          <a:xfrm>
            <a:off x="685800" y="1752600"/>
            <a:ext cx="2667000" cy="4114800"/>
          </a:xfrm>
        </p:spPr>
        <p:txBody>
          <a:bodyPr/>
          <a:lstStyle/>
          <a:p>
            <a:pPr>
              <a:lnSpc>
                <a:spcPct val="90000"/>
              </a:lnSpc>
            </a:pPr>
            <a:r>
              <a:rPr lang="en-US" altLang="en-US" smtClean="0"/>
              <a:t>Guilt</a:t>
            </a:r>
          </a:p>
          <a:p>
            <a:pPr>
              <a:lnSpc>
                <a:spcPct val="90000"/>
              </a:lnSpc>
            </a:pPr>
            <a:r>
              <a:rPr lang="en-US" altLang="en-US" smtClean="0"/>
              <a:t>Shame</a:t>
            </a:r>
          </a:p>
          <a:p>
            <a:pPr>
              <a:lnSpc>
                <a:spcPct val="90000"/>
              </a:lnSpc>
            </a:pPr>
            <a:r>
              <a:rPr lang="en-US" altLang="en-US" smtClean="0"/>
              <a:t>Denial</a:t>
            </a:r>
          </a:p>
          <a:p>
            <a:pPr>
              <a:lnSpc>
                <a:spcPct val="90000"/>
              </a:lnSpc>
            </a:pPr>
            <a:r>
              <a:rPr lang="en-US" altLang="en-US" smtClean="0"/>
              <a:t>Fear of retaliation</a:t>
            </a:r>
          </a:p>
          <a:p>
            <a:pPr>
              <a:lnSpc>
                <a:spcPct val="90000"/>
              </a:lnSpc>
            </a:pPr>
            <a:r>
              <a:rPr lang="en-US" altLang="en-US" smtClean="0"/>
              <a:t>Fear of blame</a:t>
            </a:r>
          </a:p>
          <a:p>
            <a:pPr>
              <a:lnSpc>
                <a:spcPct val="90000"/>
              </a:lnSpc>
            </a:pPr>
            <a:r>
              <a:rPr lang="en-US" altLang="en-US" smtClean="0"/>
              <a:t>Privacy</a:t>
            </a:r>
          </a:p>
        </p:txBody>
      </p:sp>
      <p:pic>
        <p:nvPicPr>
          <p:cNvPr id="30724" name="Picture 4" descr="B-survivor-o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524000"/>
            <a:ext cx="5427663"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0765379"/>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fusion">
  <a:themeElements>
    <a:clrScheme name="Infusion">
      <a:dk1>
        <a:sysClr val="windowText" lastClr="000000"/>
      </a:dk1>
      <a:lt1>
        <a:sysClr val="window" lastClr="FFFFFF"/>
      </a:lt1>
      <a:dk2>
        <a:srgbClr val="2F1F58"/>
      </a:dk2>
      <a:lt2>
        <a:srgbClr val="B7A9E0"/>
      </a:lt2>
      <a:accent1>
        <a:srgbClr val="8C73D0"/>
      </a:accent1>
      <a:accent2>
        <a:srgbClr val="C2E8C4"/>
      </a:accent2>
      <a:accent3>
        <a:srgbClr val="C5A6E8"/>
      </a:accent3>
      <a:accent4>
        <a:srgbClr val="B45EC7"/>
      </a:accent4>
      <a:accent5>
        <a:srgbClr val="9FDAFB"/>
      </a:accent5>
      <a:accent6>
        <a:srgbClr val="95C5B0"/>
      </a:accent6>
      <a:hlink>
        <a:srgbClr val="744AE0"/>
      </a:hlink>
      <a:folHlink>
        <a:srgbClr val="8D8AD1"/>
      </a:folHlink>
    </a:clrScheme>
    <a:fontScheme name="Infusion">
      <a:majorFont>
        <a:latin typeface="Mistral"/>
        <a:ea typeface=""/>
        <a:cs typeface=""/>
        <a:font script="Jpan" typeface="ＭＳ Ｐ明朝"/>
      </a:majorFont>
      <a:minorFont>
        <a:latin typeface="Candara"/>
        <a:ea typeface=""/>
        <a:cs typeface=""/>
        <a:font script="Jpan" typeface="メイリオ"/>
      </a:minorFont>
    </a:fontScheme>
    <a:fmtScheme name="Infusion">
      <a:fillStyleLst>
        <a:solidFill>
          <a:schemeClr val="phClr"/>
        </a:solidFill>
        <a:blipFill rotWithShape="1">
          <a:blip xmlns:r="http://schemas.openxmlformats.org/officeDocument/2006/relationships" r:embed="rId1">
            <a:duotone>
              <a:schemeClr val="phClr">
                <a:shade val="70000"/>
                <a:satMod val="120000"/>
              </a:schemeClr>
              <a:schemeClr val="phClr">
                <a:tint val="70000"/>
                <a:satMod val="300000"/>
                <a:lumMod val="125000"/>
              </a:schemeClr>
            </a:duotone>
          </a:blip>
          <a:tile tx="0" ty="0" sx="50000" sy="50000" flip="none" algn="tl"/>
        </a:blipFill>
        <a:blipFill rotWithShape="1">
          <a:blip xmlns:r="http://schemas.openxmlformats.org/officeDocument/2006/relationships" r:embed="rId2">
            <a:duotone>
              <a:schemeClr val="phClr">
                <a:shade val="70000"/>
                <a:satMod val="120000"/>
              </a:schemeClr>
              <a:schemeClr val="phClr">
                <a:tint val="70000"/>
                <a:satMod val="135000"/>
              </a:schemeClr>
            </a:duotone>
          </a:blip>
          <a:tile tx="0" ty="0" sx="40000" sy="40000" flip="none" algn="tl"/>
        </a:blipFill>
      </a:fillStyleLst>
      <a:lnStyleLst>
        <a:ln w="38100" cap="flat" cmpd="sng" algn="ctr">
          <a:solidFill>
            <a:schemeClr val="phClr">
              <a:alpha val="70000"/>
              <a:satMod val="105000"/>
            </a:schemeClr>
          </a:solidFill>
          <a:prstDash val="solid"/>
          <a:miter/>
        </a:ln>
        <a:ln w="50800" cap="flat" cmpd="sng" algn="ctr">
          <a:solidFill>
            <a:schemeClr val="phClr">
              <a:alpha val="50000"/>
            </a:schemeClr>
          </a:solidFill>
          <a:prstDash val="solid"/>
          <a:miter/>
        </a:ln>
        <a:ln w="88900" cap="flat" cmpd="sng" algn="ctr">
          <a:solidFill>
            <a:schemeClr val="phClr">
              <a:alpha val="40000"/>
            </a:schemeClr>
          </a:solidFill>
          <a:prstDash val="solid"/>
          <a:miter/>
        </a:ln>
      </a:lnStyleLst>
      <a:effectStyleLst>
        <a:effectStyle>
          <a:effectLst/>
        </a:effectStyle>
        <a:effectStyle>
          <a:effectLst>
            <a:outerShdw blurRad="38100" dist="25400" dir="5400000" rotWithShape="0">
              <a:srgbClr val="000000">
                <a:alpha val="50000"/>
              </a:srgbClr>
            </a:outerShdw>
          </a:effectLst>
        </a:effectStyle>
        <a:effectStyle>
          <a:effectLst>
            <a:innerShdw blurRad="190500" dir="13500000">
              <a:srgbClr val="000000">
                <a:alpha val="50000"/>
              </a:srgbClr>
            </a:innerShdw>
            <a:outerShdw blurRad="38100" dist="25400" dir="5400000" rotWithShape="0">
              <a:srgbClr val="000000">
                <a:alpha val="50000"/>
              </a:srgbClr>
            </a:outerShdw>
          </a:effectLst>
        </a:effectStyle>
      </a:effectStyleLst>
      <a:bgFillStyleLst>
        <a:blipFill rotWithShape="1">
          <a:blip xmlns:r="http://schemas.openxmlformats.org/officeDocument/2006/relationships" r:embed="rId3">
            <a:duotone>
              <a:schemeClr val="phClr">
                <a:shade val="70000"/>
                <a:satMod val="500000"/>
                <a:lumMod val="50000"/>
              </a:schemeClr>
              <a:schemeClr val="phClr">
                <a:satMod val="800000"/>
                <a:lumMod val="250000"/>
              </a:schemeClr>
            </a:duotone>
          </a:blip>
          <a:stretch/>
        </a:blipFill>
        <a:blipFill rotWithShape="1">
          <a:blip xmlns:r="http://schemas.openxmlformats.org/officeDocument/2006/relationships" r:embed="rId4">
            <a:duotone>
              <a:schemeClr val="phClr">
                <a:shade val="70000"/>
                <a:satMod val="500000"/>
                <a:lumMod val="50000"/>
              </a:schemeClr>
              <a:schemeClr val="phClr">
                <a:satMod val="800000"/>
                <a:lumMod val="250000"/>
              </a:schemeClr>
            </a:duotone>
          </a:blip>
          <a:stretch/>
        </a:blipFill>
        <a:blipFill rotWithShape="1">
          <a:blip xmlns:r="http://schemas.openxmlformats.org/officeDocument/2006/relationships" r:embed="rId5">
            <a:duotone>
              <a:schemeClr val="phClr">
                <a:shade val="70000"/>
                <a:satMod val="500000"/>
                <a:lumMod val="50000"/>
              </a:schemeClr>
              <a:schemeClr val="phClr">
                <a:satMod val="800000"/>
                <a:lumMod val="2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UMIPNTG">
  <a:themeElements>
    <a:clrScheme name="SUMIPNTG 1">
      <a:dk1>
        <a:srgbClr val="545472"/>
      </a:dk1>
      <a:lt1>
        <a:srgbClr val="FFFFFF"/>
      </a:lt1>
      <a:dk2>
        <a:srgbClr val="892D5B"/>
      </a:dk2>
      <a:lt2>
        <a:srgbClr val="9797B7"/>
      </a:lt2>
      <a:accent1>
        <a:srgbClr val="A7CCD9"/>
      </a:accent1>
      <a:accent2>
        <a:srgbClr val="C7C7DF"/>
      </a:accent2>
      <a:accent3>
        <a:srgbClr val="FFFFFF"/>
      </a:accent3>
      <a:accent4>
        <a:srgbClr val="464660"/>
      </a:accent4>
      <a:accent5>
        <a:srgbClr val="D0E2E9"/>
      </a:accent5>
      <a:accent6>
        <a:srgbClr val="B4B4CA"/>
      </a:accent6>
      <a:hlink>
        <a:srgbClr val="CCCCFF"/>
      </a:hlink>
      <a:folHlink>
        <a:srgbClr val="D9D9E5"/>
      </a:folHlink>
    </a:clrScheme>
    <a:fontScheme name="SUMIPNTG">
      <a:majorFont>
        <a:latin typeface="Tahoma"/>
        <a:ea typeface=""/>
        <a:cs typeface="Tahoma"/>
      </a:majorFont>
      <a:minorFont>
        <a:latin typeface="Tahoma"/>
        <a:ea typeface=""/>
        <a:cs typeface="Taho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UMIPNTG 1">
        <a:dk1>
          <a:srgbClr val="545472"/>
        </a:dk1>
        <a:lt1>
          <a:srgbClr val="FFFFFF"/>
        </a:lt1>
        <a:dk2>
          <a:srgbClr val="892D5B"/>
        </a:dk2>
        <a:lt2>
          <a:srgbClr val="9797B7"/>
        </a:lt2>
        <a:accent1>
          <a:srgbClr val="A7CCD9"/>
        </a:accent1>
        <a:accent2>
          <a:srgbClr val="C7C7DF"/>
        </a:accent2>
        <a:accent3>
          <a:srgbClr val="FFFFFF"/>
        </a:accent3>
        <a:accent4>
          <a:srgbClr val="464660"/>
        </a:accent4>
        <a:accent5>
          <a:srgbClr val="D0E2E9"/>
        </a:accent5>
        <a:accent6>
          <a:srgbClr val="B4B4CA"/>
        </a:accent6>
        <a:hlink>
          <a:srgbClr val="CCCCFF"/>
        </a:hlink>
        <a:folHlink>
          <a:srgbClr val="D9D9E5"/>
        </a:folHlink>
      </a:clrScheme>
      <a:clrMap bg1="lt1" tx1="dk1" bg2="lt2" tx2="dk2" accent1="accent1" accent2="accent2" accent3="accent3" accent4="accent4" accent5="accent5" accent6="accent6" hlink="hlink" folHlink="folHlink"/>
    </a:extraClrScheme>
    <a:extraClrScheme>
      <a:clrScheme name="SUMIPNTG 2">
        <a:dk1>
          <a:srgbClr val="545472"/>
        </a:dk1>
        <a:lt1>
          <a:srgbClr val="FFFFFF"/>
        </a:lt1>
        <a:dk2>
          <a:srgbClr val="892D5B"/>
        </a:dk2>
        <a:lt2>
          <a:srgbClr val="68A7BE"/>
        </a:lt2>
        <a:accent1>
          <a:srgbClr val="CAACCC"/>
        </a:accent1>
        <a:accent2>
          <a:srgbClr val="A7CCD9"/>
        </a:accent2>
        <a:accent3>
          <a:srgbClr val="FFFFFF"/>
        </a:accent3>
        <a:accent4>
          <a:srgbClr val="464660"/>
        </a:accent4>
        <a:accent5>
          <a:srgbClr val="E1D2E2"/>
        </a:accent5>
        <a:accent6>
          <a:srgbClr val="97B9C4"/>
        </a:accent6>
        <a:hlink>
          <a:srgbClr val="B7B7FF"/>
        </a:hlink>
        <a:folHlink>
          <a:srgbClr val="BCD8E2"/>
        </a:folHlink>
      </a:clrScheme>
      <a:clrMap bg1="lt1" tx1="dk1" bg2="lt2" tx2="dk2" accent1="accent1" accent2="accent2" accent3="accent3" accent4="accent4" accent5="accent5" accent6="accent6" hlink="hlink" folHlink="folHlink"/>
    </a:extraClrScheme>
    <a:extraClrScheme>
      <a:clrScheme name="SUMIPNTG 3">
        <a:dk1>
          <a:srgbClr val="000000"/>
        </a:dk1>
        <a:lt1>
          <a:srgbClr val="FFFFFF"/>
        </a:lt1>
        <a:dk2>
          <a:srgbClr val="000000"/>
        </a:dk2>
        <a:lt2>
          <a:srgbClr val="333333"/>
        </a:lt2>
        <a:accent1>
          <a:srgbClr val="B2B2B2"/>
        </a:accent1>
        <a:accent2>
          <a:srgbClr val="DDDDDD"/>
        </a:accent2>
        <a:accent3>
          <a:srgbClr val="FFFFFF"/>
        </a:accent3>
        <a:accent4>
          <a:srgbClr val="000000"/>
        </a:accent4>
        <a:accent5>
          <a:srgbClr val="D5D5D5"/>
        </a:accent5>
        <a:accent6>
          <a:srgbClr val="C8C8C8"/>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UMIPNTG 4">
        <a:dk1>
          <a:srgbClr val="545472"/>
        </a:dk1>
        <a:lt1>
          <a:srgbClr val="FFFFFF"/>
        </a:lt1>
        <a:dk2>
          <a:srgbClr val="892D5B"/>
        </a:dk2>
        <a:lt2>
          <a:srgbClr val="AC3872"/>
        </a:lt2>
        <a:accent1>
          <a:srgbClr val="9DC6D5"/>
        </a:accent1>
        <a:accent2>
          <a:srgbClr val="E2A6C4"/>
        </a:accent2>
        <a:accent3>
          <a:srgbClr val="FFFFFF"/>
        </a:accent3>
        <a:accent4>
          <a:srgbClr val="464660"/>
        </a:accent4>
        <a:accent5>
          <a:srgbClr val="CCDFE7"/>
        </a:accent5>
        <a:accent6>
          <a:srgbClr val="CD96B1"/>
        </a:accent6>
        <a:hlink>
          <a:srgbClr val="B7B7FF"/>
        </a:hlink>
        <a:folHlink>
          <a:srgbClr val="F2D6E4"/>
        </a:folHlink>
      </a:clrScheme>
      <a:clrMap bg1="lt1" tx1="dk1" bg2="lt2" tx2="dk2" accent1="accent1" accent2="accent2" accent3="accent3" accent4="accent4" accent5="accent5" accent6="accent6" hlink="hlink" folHlink="folHlink"/>
    </a:extraClrScheme>
    <a:extraClrScheme>
      <a:clrScheme name="SUMIPNTG 5">
        <a:dk1>
          <a:srgbClr val="545472"/>
        </a:dk1>
        <a:lt1>
          <a:srgbClr val="FFFFFF"/>
        </a:lt1>
        <a:dk2>
          <a:srgbClr val="892D5B"/>
        </a:dk2>
        <a:lt2>
          <a:srgbClr val="515BA7"/>
        </a:lt2>
        <a:accent1>
          <a:srgbClr val="8BD8E7"/>
        </a:accent1>
        <a:accent2>
          <a:srgbClr val="A5AAD3"/>
        </a:accent2>
        <a:accent3>
          <a:srgbClr val="FFFFFF"/>
        </a:accent3>
        <a:accent4>
          <a:srgbClr val="464660"/>
        </a:accent4>
        <a:accent5>
          <a:srgbClr val="C4E9F1"/>
        </a:accent5>
        <a:accent6>
          <a:srgbClr val="959ABF"/>
        </a:accent6>
        <a:hlink>
          <a:srgbClr val="D5BAFC"/>
        </a:hlink>
        <a:folHlink>
          <a:srgbClr val="D7D9EB"/>
        </a:folHlink>
      </a:clrScheme>
      <a:clrMap bg1="lt1" tx1="dk1" bg2="lt2" tx2="dk2" accent1="accent1" accent2="accent2" accent3="accent3" accent4="accent4" accent5="accent5" accent6="accent6" hlink="hlink" folHlink="folHlink"/>
    </a:extraClrScheme>
    <a:extraClrScheme>
      <a:clrScheme name="SUMIPNTG 6">
        <a:dk1>
          <a:srgbClr val="545472"/>
        </a:dk1>
        <a:lt1>
          <a:srgbClr val="FFFFFF"/>
        </a:lt1>
        <a:dk2>
          <a:srgbClr val="37467F"/>
        </a:dk2>
        <a:lt2>
          <a:srgbClr val="547A3C"/>
        </a:lt2>
        <a:accent1>
          <a:srgbClr val="8BD8E7"/>
        </a:accent1>
        <a:accent2>
          <a:srgbClr val="B7D3A5"/>
        </a:accent2>
        <a:accent3>
          <a:srgbClr val="FFFFFF"/>
        </a:accent3>
        <a:accent4>
          <a:srgbClr val="464660"/>
        </a:accent4>
        <a:accent5>
          <a:srgbClr val="C4E9F1"/>
        </a:accent5>
        <a:accent6>
          <a:srgbClr val="A6BF95"/>
        </a:accent6>
        <a:hlink>
          <a:srgbClr val="FBE9BB"/>
        </a:hlink>
        <a:folHlink>
          <a:srgbClr val="CFE2C4"/>
        </a:folHlink>
      </a:clrScheme>
      <a:clrMap bg1="lt1" tx1="dk1" bg2="lt2" tx2="dk2" accent1="accent1" accent2="accent2" accent3="accent3" accent4="accent4" accent5="accent5" accent6="accent6" hlink="hlink" folHlink="folHlink"/>
    </a:extraClrScheme>
    <a:extraClrScheme>
      <a:clrScheme name="SUMIPNTG 7">
        <a:dk1>
          <a:srgbClr val="545472"/>
        </a:dk1>
        <a:lt1>
          <a:srgbClr val="FFFFFF"/>
        </a:lt1>
        <a:dk2>
          <a:srgbClr val="655851"/>
        </a:dk2>
        <a:lt2>
          <a:srgbClr val="B49234"/>
        </a:lt2>
        <a:accent1>
          <a:srgbClr val="F8C684"/>
        </a:accent1>
        <a:accent2>
          <a:srgbClr val="E1CE97"/>
        </a:accent2>
        <a:accent3>
          <a:srgbClr val="FFFFFF"/>
        </a:accent3>
        <a:accent4>
          <a:srgbClr val="464660"/>
        </a:accent4>
        <a:accent5>
          <a:srgbClr val="FBDFC2"/>
        </a:accent5>
        <a:accent6>
          <a:srgbClr val="CCBA88"/>
        </a:accent6>
        <a:hlink>
          <a:srgbClr val="D1EC9C"/>
        </a:hlink>
        <a:folHlink>
          <a:srgbClr val="EFE5C7"/>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UMIPNTG">
  <a:themeElements>
    <a:clrScheme name="1_SUMIPNTG 1">
      <a:dk1>
        <a:srgbClr val="545472"/>
      </a:dk1>
      <a:lt1>
        <a:srgbClr val="FFFFFF"/>
      </a:lt1>
      <a:dk2>
        <a:srgbClr val="892D5B"/>
      </a:dk2>
      <a:lt2>
        <a:srgbClr val="9797B7"/>
      </a:lt2>
      <a:accent1>
        <a:srgbClr val="A7CCD9"/>
      </a:accent1>
      <a:accent2>
        <a:srgbClr val="C7C7DF"/>
      </a:accent2>
      <a:accent3>
        <a:srgbClr val="FFFFFF"/>
      </a:accent3>
      <a:accent4>
        <a:srgbClr val="464660"/>
      </a:accent4>
      <a:accent5>
        <a:srgbClr val="D0E2E9"/>
      </a:accent5>
      <a:accent6>
        <a:srgbClr val="B4B4CA"/>
      </a:accent6>
      <a:hlink>
        <a:srgbClr val="CCCCFF"/>
      </a:hlink>
      <a:folHlink>
        <a:srgbClr val="D9D9E5"/>
      </a:folHlink>
    </a:clrScheme>
    <a:fontScheme name="1_SUMIPNTG">
      <a:majorFont>
        <a:latin typeface="Tahoma"/>
        <a:ea typeface=""/>
        <a:cs typeface="Tahoma"/>
      </a:majorFont>
      <a:minorFont>
        <a:latin typeface="Tahoma"/>
        <a:ea typeface=""/>
        <a:cs typeface="Taho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UMIPNTG 1">
        <a:dk1>
          <a:srgbClr val="545472"/>
        </a:dk1>
        <a:lt1>
          <a:srgbClr val="FFFFFF"/>
        </a:lt1>
        <a:dk2>
          <a:srgbClr val="892D5B"/>
        </a:dk2>
        <a:lt2>
          <a:srgbClr val="9797B7"/>
        </a:lt2>
        <a:accent1>
          <a:srgbClr val="A7CCD9"/>
        </a:accent1>
        <a:accent2>
          <a:srgbClr val="C7C7DF"/>
        </a:accent2>
        <a:accent3>
          <a:srgbClr val="FFFFFF"/>
        </a:accent3>
        <a:accent4>
          <a:srgbClr val="464660"/>
        </a:accent4>
        <a:accent5>
          <a:srgbClr val="D0E2E9"/>
        </a:accent5>
        <a:accent6>
          <a:srgbClr val="B4B4CA"/>
        </a:accent6>
        <a:hlink>
          <a:srgbClr val="CCCCFF"/>
        </a:hlink>
        <a:folHlink>
          <a:srgbClr val="D9D9E5"/>
        </a:folHlink>
      </a:clrScheme>
      <a:clrMap bg1="lt1" tx1="dk1" bg2="lt2" tx2="dk2" accent1="accent1" accent2="accent2" accent3="accent3" accent4="accent4" accent5="accent5" accent6="accent6" hlink="hlink" folHlink="folHlink"/>
    </a:extraClrScheme>
    <a:extraClrScheme>
      <a:clrScheme name="1_SUMIPNTG 2">
        <a:dk1>
          <a:srgbClr val="545472"/>
        </a:dk1>
        <a:lt1>
          <a:srgbClr val="FFFFFF"/>
        </a:lt1>
        <a:dk2>
          <a:srgbClr val="892D5B"/>
        </a:dk2>
        <a:lt2>
          <a:srgbClr val="68A7BE"/>
        </a:lt2>
        <a:accent1>
          <a:srgbClr val="CAACCC"/>
        </a:accent1>
        <a:accent2>
          <a:srgbClr val="A7CCD9"/>
        </a:accent2>
        <a:accent3>
          <a:srgbClr val="FFFFFF"/>
        </a:accent3>
        <a:accent4>
          <a:srgbClr val="464660"/>
        </a:accent4>
        <a:accent5>
          <a:srgbClr val="E1D2E2"/>
        </a:accent5>
        <a:accent6>
          <a:srgbClr val="97B9C4"/>
        </a:accent6>
        <a:hlink>
          <a:srgbClr val="B7B7FF"/>
        </a:hlink>
        <a:folHlink>
          <a:srgbClr val="BCD8E2"/>
        </a:folHlink>
      </a:clrScheme>
      <a:clrMap bg1="lt1" tx1="dk1" bg2="lt2" tx2="dk2" accent1="accent1" accent2="accent2" accent3="accent3" accent4="accent4" accent5="accent5" accent6="accent6" hlink="hlink" folHlink="folHlink"/>
    </a:extraClrScheme>
    <a:extraClrScheme>
      <a:clrScheme name="1_SUMIPNTG 3">
        <a:dk1>
          <a:srgbClr val="000000"/>
        </a:dk1>
        <a:lt1>
          <a:srgbClr val="FFFFFF"/>
        </a:lt1>
        <a:dk2>
          <a:srgbClr val="000000"/>
        </a:dk2>
        <a:lt2>
          <a:srgbClr val="333333"/>
        </a:lt2>
        <a:accent1>
          <a:srgbClr val="B2B2B2"/>
        </a:accent1>
        <a:accent2>
          <a:srgbClr val="DDDDDD"/>
        </a:accent2>
        <a:accent3>
          <a:srgbClr val="FFFFFF"/>
        </a:accent3>
        <a:accent4>
          <a:srgbClr val="000000"/>
        </a:accent4>
        <a:accent5>
          <a:srgbClr val="D5D5D5"/>
        </a:accent5>
        <a:accent6>
          <a:srgbClr val="C8C8C8"/>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IPNTG 4">
        <a:dk1>
          <a:srgbClr val="545472"/>
        </a:dk1>
        <a:lt1>
          <a:srgbClr val="FFFFFF"/>
        </a:lt1>
        <a:dk2>
          <a:srgbClr val="892D5B"/>
        </a:dk2>
        <a:lt2>
          <a:srgbClr val="AC3872"/>
        </a:lt2>
        <a:accent1>
          <a:srgbClr val="9DC6D5"/>
        </a:accent1>
        <a:accent2>
          <a:srgbClr val="E2A6C4"/>
        </a:accent2>
        <a:accent3>
          <a:srgbClr val="FFFFFF"/>
        </a:accent3>
        <a:accent4>
          <a:srgbClr val="464660"/>
        </a:accent4>
        <a:accent5>
          <a:srgbClr val="CCDFE7"/>
        </a:accent5>
        <a:accent6>
          <a:srgbClr val="CD96B1"/>
        </a:accent6>
        <a:hlink>
          <a:srgbClr val="B7B7FF"/>
        </a:hlink>
        <a:folHlink>
          <a:srgbClr val="F2D6E4"/>
        </a:folHlink>
      </a:clrScheme>
      <a:clrMap bg1="lt1" tx1="dk1" bg2="lt2" tx2="dk2" accent1="accent1" accent2="accent2" accent3="accent3" accent4="accent4" accent5="accent5" accent6="accent6" hlink="hlink" folHlink="folHlink"/>
    </a:extraClrScheme>
    <a:extraClrScheme>
      <a:clrScheme name="1_SUMIPNTG 5">
        <a:dk1>
          <a:srgbClr val="545472"/>
        </a:dk1>
        <a:lt1>
          <a:srgbClr val="FFFFFF"/>
        </a:lt1>
        <a:dk2>
          <a:srgbClr val="892D5B"/>
        </a:dk2>
        <a:lt2>
          <a:srgbClr val="515BA7"/>
        </a:lt2>
        <a:accent1>
          <a:srgbClr val="8BD8E7"/>
        </a:accent1>
        <a:accent2>
          <a:srgbClr val="A5AAD3"/>
        </a:accent2>
        <a:accent3>
          <a:srgbClr val="FFFFFF"/>
        </a:accent3>
        <a:accent4>
          <a:srgbClr val="464660"/>
        </a:accent4>
        <a:accent5>
          <a:srgbClr val="C4E9F1"/>
        </a:accent5>
        <a:accent6>
          <a:srgbClr val="959ABF"/>
        </a:accent6>
        <a:hlink>
          <a:srgbClr val="D5BAFC"/>
        </a:hlink>
        <a:folHlink>
          <a:srgbClr val="D7D9EB"/>
        </a:folHlink>
      </a:clrScheme>
      <a:clrMap bg1="lt1" tx1="dk1" bg2="lt2" tx2="dk2" accent1="accent1" accent2="accent2" accent3="accent3" accent4="accent4" accent5="accent5" accent6="accent6" hlink="hlink" folHlink="folHlink"/>
    </a:extraClrScheme>
    <a:extraClrScheme>
      <a:clrScheme name="1_SUMIPNTG 6">
        <a:dk1>
          <a:srgbClr val="545472"/>
        </a:dk1>
        <a:lt1>
          <a:srgbClr val="FFFFFF"/>
        </a:lt1>
        <a:dk2>
          <a:srgbClr val="37467F"/>
        </a:dk2>
        <a:lt2>
          <a:srgbClr val="547A3C"/>
        </a:lt2>
        <a:accent1>
          <a:srgbClr val="8BD8E7"/>
        </a:accent1>
        <a:accent2>
          <a:srgbClr val="B7D3A5"/>
        </a:accent2>
        <a:accent3>
          <a:srgbClr val="FFFFFF"/>
        </a:accent3>
        <a:accent4>
          <a:srgbClr val="464660"/>
        </a:accent4>
        <a:accent5>
          <a:srgbClr val="C4E9F1"/>
        </a:accent5>
        <a:accent6>
          <a:srgbClr val="A6BF95"/>
        </a:accent6>
        <a:hlink>
          <a:srgbClr val="FBE9BB"/>
        </a:hlink>
        <a:folHlink>
          <a:srgbClr val="CFE2C4"/>
        </a:folHlink>
      </a:clrScheme>
      <a:clrMap bg1="lt1" tx1="dk1" bg2="lt2" tx2="dk2" accent1="accent1" accent2="accent2" accent3="accent3" accent4="accent4" accent5="accent5" accent6="accent6" hlink="hlink" folHlink="folHlink"/>
    </a:extraClrScheme>
    <a:extraClrScheme>
      <a:clrScheme name="1_SUMIPNTG 7">
        <a:dk1>
          <a:srgbClr val="545472"/>
        </a:dk1>
        <a:lt1>
          <a:srgbClr val="FFFFFF"/>
        </a:lt1>
        <a:dk2>
          <a:srgbClr val="655851"/>
        </a:dk2>
        <a:lt2>
          <a:srgbClr val="B49234"/>
        </a:lt2>
        <a:accent1>
          <a:srgbClr val="F8C684"/>
        </a:accent1>
        <a:accent2>
          <a:srgbClr val="E1CE97"/>
        </a:accent2>
        <a:accent3>
          <a:srgbClr val="FFFFFF"/>
        </a:accent3>
        <a:accent4>
          <a:srgbClr val="464660"/>
        </a:accent4>
        <a:accent5>
          <a:srgbClr val="FBDFC2"/>
        </a:accent5>
        <a:accent6>
          <a:srgbClr val="CCBA88"/>
        </a:accent6>
        <a:hlink>
          <a:srgbClr val="D1EC9C"/>
        </a:hlink>
        <a:folHlink>
          <a:srgbClr val="EFE5C7"/>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Infusion.thmx</Template>
  <TotalTime>2292</TotalTime>
  <Words>1575</Words>
  <Application>Microsoft Office PowerPoint</Application>
  <PresentationFormat>On-screen Show (4:3)</PresentationFormat>
  <Paragraphs>208</Paragraphs>
  <Slides>24</Slides>
  <Notes>23</Notes>
  <HiddenSlides>0</HiddenSlides>
  <MMClips>0</MMClip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Infusion</vt:lpstr>
      <vt:lpstr>SUMIPNTG</vt:lpstr>
      <vt:lpstr>1_SUMIPNTG</vt:lpstr>
      <vt:lpstr>PowerPoint Presentation</vt:lpstr>
      <vt:lpstr>PowerPoint Presentation</vt:lpstr>
      <vt:lpstr>Know: DV definition </vt:lpstr>
      <vt:lpstr>Know: Key Aspects</vt:lpstr>
      <vt:lpstr>Know: Power and Control Wheel </vt:lpstr>
      <vt:lpstr>Think About: Equality Wheel </vt:lpstr>
      <vt:lpstr>Know: DV can happen to</vt:lpstr>
      <vt:lpstr>Know: Sexual Assault</vt:lpstr>
      <vt:lpstr>Know: DV is hidden</vt:lpstr>
      <vt:lpstr>Why Care: It is a violent crime!</vt:lpstr>
      <vt:lpstr>Why Care: Prevalence</vt:lpstr>
      <vt:lpstr>Why Care: health impact on pregnancy</vt:lpstr>
      <vt:lpstr>Why Care: Effect on children</vt:lpstr>
      <vt:lpstr>Why Care: Economic Costs</vt:lpstr>
      <vt:lpstr>Why Care: Battered Women Need Your Help</vt:lpstr>
      <vt:lpstr>Help: Key messages</vt:lpstr>
      <vt:lpstr>Help: How is a survivor feeling?</vt:lpstr>
      <vt:lpstr>Help: Understand Love</vt:lpstr>
      <vt:lpstr>Help: Empower, don’t order</vt:lpstr>
      <vt:lpstr>Help: Safety Plan</vt:lpstr>
      <vt:lpstr>Help: Understand (“over”) reactions</vt:lpstr>
      <vt:lpstr>Help: Ask for help yourself</vt:lpstr>
      <vt:lpstr>Help: Don’t Give Up</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Paul Leighton</dc:creator>
  <cp:lastModifiedBy>Paul</cp:lastModifiedBy>
  <cp:revision>173</cp:revision>
  <dcterms:created xsi:type="dcterms:W3CDTF">2009-11-05T16:36:40Z</dcterms:created>
  <dcterms:modified xsi:type="dcterms:W3CDTF">2014-05-20T02:04:07Z</dcterms:modified>
</cp:coreProperties>
</file>